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6"/>
    <p:sldMasterId id="2147483704" r:id="rId7"/>
    <p:sldMasterId id="2147483728" r:id="rId8"/>
  </p:sldMasterIdLst>
  <p:notesMasterIdLst>
    <p:notesMasterId r:id="rId19"/>
  </p:notesMasterIdLst>
  <p:handoutMasterIdLst>
    <p:handoutMasterId r:id="rId20"/>
  </p:handoutMasterIdLst>
  <p:sldIdLst>
    <p:sldId id="346" r:id="rId9"/>
    <p:sldId id="344" r:id="rId10"/>
    <p:sldId id="377" r:id="rId11"/>
    <p:sldId id="416" r:id="rId12"/>
    <p:sldId id="415" r:id="rId13"/>
    <p:sldId id="349" r:id="rId14"/>
    <p:sldId id="414" r:id="rId15"/>
    <p:sldId id="410" r:id="rId16"/>
    <p:sldId id="380" r:id="rId17"/>
    <p:sldId id="299" r:id="rId1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64">
          <p15:clr>
            <a:srgbClr val="A4A3A4"/>
          </p15:clr>
        </p15:guide>
        <p15:guide id="3" orient="horz" pos="816">
          <p15:clr>
            <a:srgbClr val="A4A3A4"/>
          </p15:clr>
        </p15:guide>
        <p15:guide id="4" orient="horz" pos="3744">
          <p15:clr>
            <a:srgbClr val="A4A3A4"/>
          </p15:clr>
        </p15:guide>
        <p15:guide id="5" orient="horz" pos="258">
          <p15:clr>
            <a:srgbClr val="A4A3A4"/>
          </p15:clr>
        </p15:guide>
        <p15:guide id="6" pos="2880">
          <p15:clr>
            <a:srgbClr val="A4A3A4"/>
          </p15:clr>
        </p15:guide>
        <p15:guide id="7" pos="288">
          <p15:clr>
            <a:srgbClr val="A4A3A4"/>
          </p15:clr>
        </p15:guide>
        <p15:guide id="8" pos="5472">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Bluck"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FFFFFF"/>
    <a:srgbClr val="4DA0D4"/>
    <a:srgbClr val="FFFF99"/>
    <a:srgbClr val="D00000"/>
    <a:srgbClr val="0071C5"/>
    <a:srgbClr val="B90202"/>
    <a:srgbClr val="38DCD6"/>
    <a:srgbClr val="10B2E0"/>
    <a:srgbClr val="2BBB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5" autoAdjust="0"/>
    <p:restoredTop sz="79574" autoAdjust="0"/>
  </p:normalViewPr>
  <p:slideViewPr>
    <p:cSldViewPr snapToGrid="0" showGuides="1">
      <p:cViewPr varScale="1">
        <p:scale>
          <a:sx n="116" d="100"/>
          <a:sy n="116" d="100"/>
        </p:scale>
        <p:origin x="1644" y="108"/>
      </p:cViewPr>
      <p:guideLst>
        <p:guide orient="horz" pos="2160"/>
        <p:guide orient="horz" pos="864"/>
        <p:guide orient="horz" pos="816"/>
        <p:guide orient="horz" pos="3744"/>
        <p:guide orient="horz" pos="258"/>
        <p:guide pos="2880"/>
        <p:guide pos="288"/>
        <p:guide pos="5472"/>
      </p:guideLst>
    </p:cSldViewPr>
  </p:slideViewPr>
  <p:outlineViewPr>
    <p:cViewPr>
      <p:scale>
        <a:sx n="33" d="100"/>
        <a:sy n="33" d="100"/>
      </p:scale>
      <p:origin x="0" y="1518"/>
    </p:cViewPr>
  </p:outlineViewPr>
  <p:notesTextViewPr>
    <p:cViewPr>
      <p:scale>
        <a:sx n="100" d="100"/>
        <a:sy n="100" d="100"/>
      </p:scale>
      <p:origin x="0" y="0"/>
    </p:cViewPr>
  </p:notesTextViewPr>
  <p:sorterViewPr>
    <p:cViewPr>
      <p:scale>
        <a:sx n="100" d="100"/>
        <a:sy n="100" d="100"/>
      </p:scale>
      <p:origin x="0" y="-252"/>
    </p:cViewPr>
  </p:sorterViewPr>
  <p:notesViewPr>
    <p:cSldViewPr snapToGrid="0">
      <p:cViewPr varScale="1">
        <p:scale>
          <a:sx n="51" d="100"/>
          <a:sy n="51" d="100"/>
        </p:scale>
        <p:origin x="2928" y="78"/>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Mobil\Adatb&#225;zis\mobil,%20tesztek,%20grafikonok.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hu-HU"/>
              <a:t>Okostelefonon végzett tevékenységek gyakorisága a tesztelő tanulók körében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hu-HU"/>
        </a:p>
      </c:txPr>
    </c:title>
    <c:autoTitleDeleted val="0"/>
    <c:plotArea>
      <c:layout/>
      <c:barChart>
        <c:barDir val="bar"/>
        <c:grouping val="percentStacked"/>
        <c:varyColors val="0"/>
        <c:ser>
          <c:idx val="0"/>
          <c:order val="0"/>
          <c:tx>
            <c:strRef>
              <c:f>'nemi kül'!$B$32</c:f>
              <c:strCache>
                <c:ptCount val="1"/>
                <c:pt idx="0">
                  <c:v>soha</c:v>
                </c:pt>
              </c:strCache>
            </c:strRef>
          </c:tx>
          <c:spPr>
            <a:solidFill>
              <a:schemeClr val="accent1"/>
            </a:solidFill>
            <a:ln>
              <a:noFill/>
            </a:ln>
            <a:effectLst/>
          </c:spPr>
          <c:invertIfNegative val="0"/>
          <c:cat>
            <c:strRef>
              <c:f>'nemi kül'!$A$33:$A$39</c:f>
              <c:strCache>
                <c:ptCount val="7"/>
                <c:pt idx="0">
                  <c:v>tanulás</c:v>
                </c:pt>
                <c:pt idx="1">
                  <c:v>játék</c:v>
                </c:pt>
                <c:pt idx="2">
                  <c:v>sms-küldés</c:v>
                </c:pt>
                <c:pt idx="3">
                  <c:v>Facebook</c:v>
                </c:pt>
                <c:pt idx="4">
                  <c:v>telefonálás</c:v>
                </c:pt>
                <c:pt idx="5">
                  <c:v>zenehallgatás</c:v>
                </c:pt>
                <c:pt idx="6">
                  <c:v>internetes böngészés</c:v>
                </c:pt>
              </c:strCache>
            </c:strRef>
          </c:cat>
          <c:val>
            <c:numRef>
              <c:f>'nemi kül'!$B$33:$B$39</c:f>
              <c:numCache>
                <c:formatCode>General</c:formatCode>
                <c:ptCount val="7"/>
                <c:pt idx="0">
                  <c:v>11.300639658848615</c:v>
                </c:pt>
                <c:pt idx="1">
                  <c:v>9.9787685774946926</c:v>
                </c:pt>
                <c:pt idx="2">
                  <c:v>6.1440677966101696</c:v>
                </c:pt>
                <c:pt idx="3">
                  <c:v>7.6595744680851059</c:v>
                </c:pt>
                <c:pt idx="4">
                  <c:v>2.1231422505307855</c:v>
                </c:pt>
                <c:pt idx="5">
                  <c:v>7.2186836518046711</c:v>
                </c:pt>
                <c:pt idx="6">
                  <c:v>2.7659574468085104</c:v>
                </c:pt>
              </c:numCache>
            </c:numRef>
          </c:val>
        </c:ser>
        <c:ser>
          <c:idx val="1"/>
          <c:order val="1"/>
          <c:tx>
            <c:strRef>
              <c:f>'nemi kül'!$C$32</c:f>
              <c:strCache>
                <c:ptCount val="1"/>
                <c:pt idx="0">
                  <c:v>havonta</c:v>
                </c:pt>
              </c:strCache>
            </c:strRef>
          </c:tx>
          <c:spPr>
            <a:solidFill>
              <a:schemeClr val="accent2"/>
            </a:solidFill>
            <a:ln>
              <a:noFill/>
            </a:ln>
            <a:effectLst/>
          </c:spPr>
          <c:invertIfNegative val="0"/>
          <c:cat>
            <c:strRef>
              <c:f>'nemi kül'!$A$33:$A$39</c:f>
              <c:strCache>
                <c:ptCount val="7"/>
                <c:pt idx="0">
                  <c:v>tanulás</c:v>
                </c:pt>
                <c:pt idx="1">
                  <c:v>játék</c:v>
                </c:pt>
                <c:pt idx="2">
                  <c:v>sms-küldés</c:v>
                </c:pt>
                <c:pt idx="3">
                  <c:v>Facebook</c:v>
                </c:pt>
                <c:pt idx="4">
                  <c:v>telefonálás</c:v>
                </c:pt>
                <c:pt idx="5">
                  <c:v>zenehallgatás</c:v>
                </c:pt>
                <c:pt idx="6">
                  <c:v>internetes böngészés</c:v>
                </c:pt>
              </c:strCache>
            </c:strRef>
          </c:cat>
          <c:val>
            <c:numRef>
              <c:f>'nemi kül'!$C$33:$C$39</c:f>
              <c:numCache>
                <c:formatCode>General</c:formatCode>
                <c:ptCount val="7"/>
                <c:pt idx="0">
                  <c:v>15.13859275053305</c:v>
                </c:pt>
                <c:pt idx="1">
                  <c:v>10.40339702760085</c:v>
                </c:pt>
                <c:pt idx="2">
                  <c:v>11.440677966101696</c:v>
                </c:pt>
                <c:pt idx="3">
                  <c:v>3.8297872340425529</c:v>
                </c:pt>
                <c:pt idx="4">
                  <c:v>1.48619957537155</c:v>
                </c:pt>
                <c:pt idx="5">
                  <c:v>3.397027600849257</c:v>
                </c:pt>
                <c:pt idx="6">
                  <c:v>4.042553191489362</c:v>
                </c:pt>
              </c:numCache>
            </c:numRef>
          </c:val>
        </c:ser>
        <c:ser>
          <c:idx val="2"/>
          <c:order val="2"/>
          <c:tx>
            <c:strRef>
              <c:f>'nemi kül'!$D$32</c:f>
              <c:strCache>
                <c:ptCount val="1"/>
                <c:pt idx="0">
                  <c:v>hetente</c:v>
                </c:pt>
              </c:strCache>
            </c:strRef>
          </c:tx>
          <c:spPr>
            <a:solidFill>
              <a:schemeClr val="accent3"/>
            </a:solidFill>
            <a:ln>
              <a:noFill/>
            </a:ln>
            <a:effectLst/>
          </c:spPr>
          <c:invertIfNegative val="0"/>
          <c:cat>
            <c:strRef>
              <c:f>'nemi kül'!$A$33:$A$39</c:f>
              <c:strCache>
                <c:ptCount val="7"/>
                <c:pt idx="0">
                  <c:v>tanulás</c:v>
                </c:pt>
                <c:pt idx="1">
                  <c:v>játék</c:v>
                </c:pt>
                <c:pt idx="2">
                  <c:v>sms-küldés</c:v>
                </c:pt>
                <c:pt idx="3">
                  <c:v>Facebook</c:v>
                </c:pt>
                <c:pt idx="4">
                  <c:v>telefonálás</c:v>
                </c:pt>
                <c:pt idx="5">
                  <c:v>zenehallgatás</c:v>
                </c:pt>
                <c:pt idx="6">
                  <c:v>internetes böngészés</c:v>
                </c:pt>
              </c:strCache>
            </c:strRef>
          </c:cat>
          <c:val>
            <c:numRef>
              <c:f>'nemi kül'!$D$33:$D$39</c:f>
              <c:numCache>
                <c:formatCode>General</c:formatCode>
                <c:ptCount val="7"/>
                <c:pt idx="0">
                  <c:v>34.754797441364602</c:v>
                </c:pt>
                <c:pt idx="1">
                  <c:v>21.443736730360936</c:v>
                </c:pt>
                <c:pt idx="2">
                  <c:v>23.093220338983052</c:v>
                </c:pt>
                <c:pt idx="3">
                  <c:v>10.212765957446807</c:v>
                </c:pt>
                <c:pt idx="4">
                  <c:v>11.252653927813164</c:v>
                </c:pt>
                <c:pt idx="5">
                  <c:v>9.766454352441615</c:v>
                </c:pt>
                <c:pt idx="6">
                  <c:v>6.5957446808510634</c:v>
                </c:pt>
              </c:numCache>
            </c:numRef>
          </c:val>
        </c:ser>
        <c:ser>
          <c:idx val="3"/>
          <c:order val="3"/>
          <c:tx>
            <c:strRef>
              <c:f>'nemi kül'!$E$32</c:f>
              <c:strCache>
                <c:ptCount val="1"/>
                <c:pt idx="0">
                  <c:v>naponta</c:v>
                </c:pt>
              </c:strCache>
            </c:strRef>
          </c:tx>
          <c:spPr>
            <a:solidFill>
              <a:schemeClr val="accent4"/>
            </a:solidFill>
            <a:ln>
              <a:noFill/>
            </a:ln>
            <a:effectLst/>
          </c:spPr>
          <c:invertIfNegative val="0"/>
          <c:cat>
            <c:strRef>
              <c:f>'nemi kül'!$A$33:$A$39</c:f>
              <c:strCache>
                <c:ptCount val="7"/>
                <c:pt idx="0">
                  <c:v>tanulás</c:v>
                </c:pt>
                <c:pt idx="1">
                  <c:v>játék</c:v>
                </c:pt>
                <c:pt idx="2">
                  <c:v>sms-küldés</c:v>
                </c:pt>
                <c:pt idx="3">
                  <c:v>Facebook</c:v>
                </c:pt>
                <c:pt idx="4">
                  <c:v>telefonálás</c:v>
                </c:pt>
                <c:pt idx="5">
                  <c:v>zenehallgatás</c:v>
                </c:pt>
                <c:pt idx="6">
                  <c:v>internetes böngészés</c:v>
                </c:pt>
              </c:strCache>
            </c:strRef>
          </c:cat>
          <c:val>
            <c:numRef>
              <c:f>'nemi kül'!$E$33:$E$39</c:f>
              <c:numCache>
                <c:formatCode>General</c:formatCode>
                <c:ptCount val="7"/>
                <c:pt idx="0">
                  <c:v>28.35820895522388</c:v>
                </c:pt>
                <c:pt idx="1">
                  <c:v>29.511677282377917</c:v>
                </c:pt>
                <c:pt idx="2">
                  <c:v>30.29661016949153</c:v>
                </c:pt>
                <c:pt idx="3">
                  <c:v>19.361702127659576</c:v>
                </c:pt>
                <c:pt idx="4">
                  <c:v>25.690021231422506</c:v>
                </c:pt>
                <c:pt idx="5">
                  <c:v>19.957537154989385</c:v>
                </c:pt>
                <c:pt idx="6">
                  <c:v>20.851063829787233</c:v>
                </c:pt>
              </c:numCache>
            </c:numRef>
          </c:val>
        </c:ser>
        <c:ser>
          <c:idx val="4"/>
          <c:order val="4"/>
          <c:tx>
            <c:strRef>
              <c:f>'nemi kül'!$F$32</c:f>
              <c:strCache>
                <c:ptCount val="1"/>
                <c:pt idx="0">
                  <c:v>naponta többször</c:v>
                </c:pt>
              </c:strCache>
            </c:strRef>
          </c:tx>
          <c:spPr>
            <a:solidFill>
              <a:schemeClr val="accent5"/>
            </a:solidFill>
            <a:ln>
              <a:noFill/>
            </a:ln>
            <a:effectLst/>
          </c:spPr>
          <c:invertIfNegative val="0"/>
          <c:cat>
            <c:strRef>
              <c:f>'nemi kül'!$A$33:$A$39</c:f>
              <c:strCache>
                <c:ptCount val="7"/>
                <c:pt idx="0">
                  <c:v>tanulás</c:v>
                </c:pt>
                <c:pt idx="1">
                  <c:v>játék</c:v>
                </c:pt>
                <c:pt idx="2">
                  <c:v>sms-küldés</c:v>
                </c:pt>
                <c:pt idx="3">
                  <c:v>Facebook</c:v>
                </c:pt>
                <c:pt idx="4">
                  <c:v>telefonálás</c:v>
                </c:pt>
                <c:pt idx="5">
                  <c:v>zenehallgatás</c:v>
                </c:pt>
                <c:pt idx="6">
                  <c:v>internetes böngészés</c:v>
                </c:pt>
              </c:strCache>
            </c:strRef>
          </c:cat>
          <c:val>
            <c:numRef>
              <c:f>'nemi kül'!$F$33:$F$39</c:f>
              <c:numCache>
                <c:formatCode>General</c:formatCode>
                <c:ptCount val="7"/>
                <c:pt idx="0">
                  <c:v>10.44776119402985</c:v>
                </c:pt>
                <c:pt idx="1">
                  <c:v>28.662420382165603</c:v>
                </c:pt>
                <c:pt idx="2">
                  <c:v>29.025423728813561</c:v>
                </c:pt>
                <c:pt idx="3">
                  <c:v>58.936170212765958</c:v>
                </c:pt>
                <c:pt idx="4">
                  <c:v>59.447983014861997</c:v>
                </c:pt>
                <c:pt idx="5">
                  <c:v>59.660297239915074</c:v>
                </c:pt>
                <c:pt idx="6">
                  <c:v>65.744680851063833</c:v>
                </c:pt>
              </c:numCache>
            </c:numRef>
          </c:val>
        </c:ser>
        <c:dLbls>
          <c:showLegendKey val="0"/>
          <c:showVal val="0"/>
          <c:showCatName val="0"/>
          <c:showSerName val="0"/>
          <c:showPercent val="0"/>
          <c:showBubbleSize val="0"/>
        </c:dLbls>
        <c:gapWidth val="150"/>
        <c:overlap val="100"/>
        <c:axId val="697266752"/>
        <c:axId val="697275456"/>
      </c:barChart>
      <c:catAx>
        <c:axId val="69726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hu-HU"/>
          </a:p>
        </c:txPr>
        <c:crossAx val="697275456"/>
        <c:crosses val="autoZero"/>
        <c:auto val="1"/>
        <c:lblAlgn val="ctr"/>
        <c:lblOffset val="100"/>
        <c:noMultiLvlLbl val="0"/>
      </c:catAx>
      <c:valAx>
        <c:axId val="697275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hu-HU"/>
          </a:p>
        </c:txPr>
        <c:crossAx val="697266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hu-HU"/>
        </a:p>
      </c:txPr>
    </c:legend>
    <c:plotVisOnly val="1"/>
    <c:dispBlanksAs val="gap"/>
    <c:showDLblsOverMax val="0"/>
  </c:chart>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png"/><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png"/><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DDCAA-E27F-447C-A555-AB5FF154B97F}" type="doc">
      <dgm:prSet loTypeId="urn:microsoft.com/office/officeart/2008/layout/AlternatingPictureBlocks" loCatId="list" qsTypeId="urn:microsoft.com/office/officeart/2005/8/quickstyle/3d1" qsCatId="3D" csTypeId="urn:microsoft.com/office/officeart/2005/8/colors/colorful1" csCatId="colorful" phldr="1"/>
      <dgm:spPr/>
    </dgm:pt>
    <dgm:pt modelId="{BF3FE3CB-3999-42E1-9633-90E22DCDE477}">
      <dgm:prSet phldrT="[Szöveg]"/>
      <dgm:spPr/>
      <dgm:t>
        <a:bodyPr/>
        <a:lstStyle/>
        <a:p>
          <a:r>
            <a:rPr lang="hu-HU" dirty="0" smtClean="0"/>
            <a:t>Értékelés, visszajelzés</a:t>
          </a:r>
          <a:endParaRPr lang="hu-HU" dirty="0"/>
        </a:p>
      </dgm:t>
    </dgm:pt>
    <dgm:pt modelId="{22874F32-B2BF-4673-8497-30EA1052E711}" type="parTrans" cxnId="{EDE2CC58-262F-43D4-AC33-45B9BDF6682E}">
      <dgm:prSet/>
      <dgm:spPr/>
      <dgm:t>
        <a:bodyPr/>
        <a:lstStyle/>
        <a:p>
          <a:endParaRPr lang="hu-HU"/>
        </a:p>
      </dgm:t>
    </dgm:pt>
    <dgm:pt modelId="{A3537DD5-34C9-4F1D-9AF6-C62EE662B2BC}" type="sibTrans" cxnId="{EDE2CC58-262F-43D4-AC33-45B9BDF6682E}">
      <dgm:prSet/>
      <dgm:spPr/>
      <dgm:t>
        <a:bodyPr/>
        <a:lstStyle/>
        <a:p>
          <a:endParaRPr lang="hu-HU"/>
        </a:p>
      </dgm:t>
    </dgm:pt>
    <dgm:pt modelId="{09169C9C-2617-4090-8705-33D2E5854294}">
      <dgm:prSet phldrT="[Szöveg]"/>
      <dgm:spPr/>
      <dgm:t>
        <a:bodyPr/>
        <a:lstStyle/>
        <a:p>
          <a:r>
            <a:rPr lang="hu-HU" dirty="0" smtClean="0"/>
            <a:t>Kiterjesztett valóság</a:t>
          </a:r>
          <a:endParaRPr lang="hu-HU" dirty="0"/>
        </a:p>
      </dgm:t>
    </dgm:pt>
    <dgm:pt modelId="{419C808E-A812-4DAD-B38E-E609B1CD14DA}" type="parTrans" cxnId="{A157A4BB-B200-4D99-A43A-94F8EC057D32}">
      <dgm:prSet/>
      <dgm:spPr/>
      <dgm:t>
        <a:bodyPr/>
        <a:lstStyle/>
        <a:p>
          <a:endParaRPr lang="hu-HU"/>
        </a:p>
      </dgm:t>
    </dgm:pt>
    <dgm:pt modelId="{5A1F8BF9-3681-464C-9D5F-3B97D0EB13D1}" type="sibTrans" cxnId="{A157A4BB-B200-4D99-A43A-94F8EC057D32}">
      <dgm:prSet/>
      <dgm:spPr/>
      <dgm:t>
        <a:bodyPr/>
        <a:lstStyle/>
        <a:p>
          <a:endParaRPr lang="hu-HU"/>
        </a:p>
      </dgm:t>
    </dgm:pt>
    <dgm:pt modelId="{C3F26076-AF1F-4B74-9F32-FFEEBA417AE7}">
      <dgm:prSet phldrT="[Szöveg]"/>
      <dgm:spPr/>
      <dgm:t>
        <a:bodyPr/>
        <a:lstStyle/>
        <a:p>
          <a:r>
            <a:rPr lang="hu-HU" dirty="0" smtClean="0"/>
            <a:t>Kísérletek, számítások</a:t>
          </a:r>
          <a:endParaRPr lang="hu-HU" dirty="0"/>
        </a:p>
      </dgm:t>
    </dgm:pt>
    <dgm:pt modelId="{79E89A13-C87F-46E3-9464-19F77A2A1384}" type="parTrans" cxnId="{472C4EE7-8114-4EFE-A409-53D59DD96E7C}">
      <dgm:prSet/>
      <dgm:spPr/>
      <dgm:t>
        <a:bodyPr/>
        <a:lstStyle/>
        <a:p>
          <a:endParaRPr lang="hu-HU"/>
        </a:p>
      </dgm:t>
    </dgm:pt>
    <dgm:pt modelId="{A43867E8-B131-4152-B4CC-A15D14A6F554}" type="sibTrans" cxnId="{472C4EE7-8114-4EFE-A409-53D59DD96E7C}">
      <dgm:prSet/>
      <dgm:spPr/>
      <dgm:t>
        <a:bodyPr/>
        <a:lstStyle/>
        <a:p>
          <a:endParaRPr lang="hu-HU"/>
        </a:p>
      </dgm:t>
    </dgm:pt>
    <dgm:pt modelId="{F505C5E6-B9DE-400F-9C3F-770DCF5BB017}">
      <dgm:prSet phldrT="[Szöveg]"/>
      <dgm:spPr/>
      <dgm:t>
        <a:bodyPr/>
        <a:lstStyle/>
        <a:p>
          <a:r>
            <a:rPr lang="hu-HU" dirty="0" smtClean="0"/>
            <a:t>Multimédiás tartalomkészítés</a:t>
          </a:r>
          <a:endParaRPr lang="hu-HU" dirty="0"/>
        </a:p>
      </dgm:t>
    </dgm:pt>
    <dgm:pt modelId="{EA7D21E7-D39A-4D28-AF00-4C6381871BCB}" type="parTrans" cxnId="{81F02100-B22A-4B55-9EAF-C5543BAEBBDE}">
      <dgm:prSet/>
      <dgm:spPr/>
      <dgm:t>
        <a:bodyPr/>
        <a:lstStyle/>
        <a:p>
          <a:endParaRPr lang="hu-HU"/>
        </a:p>
      </dgm:t>
    </dgm:pt>
    <dgm:pt modelId="{B5CF5958-65DC-4E80-95DA-156C6A0EF582}" type="sibTrans" cxnId="{81F02100-B22A-4B55-9EAF-C5543BAEBBDE}">
      <dgm:prSet/>
      <dgm:spPr/>
      <dgm:t>
        <a:bodyPr/>
        <a:lstStyle/>
        <a:p>
          <a:endParaRPr lang="hu-HU"/>
        </a:p>
      </dgm:t>
    </dgm:pt>
    <dgm:pt modelId="{02B2F9EF-39AA-476F-A9E3-C0F7DD13329F}">
      <dgm:prSet phldrT="[Szöveg]"/>
      <dgm:spPr/>
      <dgm:t>
        <a:bodyPr/>
        <a:lstStyle/>
        <a:p>
          <a:r>
            <a:rPr lang="hu-HU" dirty="0" smtClean="0"/>
            <a:t>Adatbázisok</a:t>
          </a:r>
          <a:endParaRPr lang="hu-HU" dirty="0"/>
        </a:p>
      </dgm:t>
    </dgm:pt>
    <dgm:pt modelId="{94EEE1EF-9870-45A4-8F06-5BE915204D43}" type="parTrans" cxnId="{E998E203-20C4-42A1-93ED-FA93AF856132}">
      <dgm:prSet/>
      <dgm:spPr/>
      <dgm:t>
        <a:bodyPr/>
        <a:lstStyle/>
        <a:p>
          <a:endParaRPr lang="hu-HU"/>
        </a:p>
      </dgm:t>
    </dgm:pt>
    <dgm:pt modelId="{C6E296E0-F1A1-4358-9BF7-552CD7E11057}" type="sibTrans" cxnId="{E998E203-20C4-42A1-93ED-FA93AF856132}">
      <dgm:prSet/>
      <dgm:spPr/>
      <dgm:t>
        <a:bodyPr/>
        <a:lstStyle/>
        <a:p>
          <a:endParaRPr lang="hu-HU"/>
        </a:p>
      </dgm:t>
    </dgm:pt>
    <dgm:pt modelId="{BE08249A-4BD1-4C6A-92E1-AA68C0E2C46E}">
      <dgm:prSet phldrT="[Szöveg]"/>
      <dgm:spPr/>
      <dgm:t>
        <a:bodyPr/>
        <a:lstStyle/>
        <a:p>
          <a:r>
            <a:rPr lang="hu-HU" dirty="0" err="1" smtClean="0"/>
            <a:t>Geolokációs</a:t>
          </a:r>
          <a:r>
            <a:rPr lang="hu-HU" dirty="0" smtClean="0"/>
            <a:t> alkalmazások</a:t>
          </a:r>
          <a:endParaRPr lang="hu-HU" dirty="0"/>
        </a:p>
      </dgm:t>
    </dgm:pt>
    <dgm:pt modelId="{A29E8D14-2838-4044-8D89-3C7D00D7F387}" type="parTrans" cxnId="{40BD0B9E-41DC-4B92-9FC9-EAE9380BE059}">
      <dgm:prSet/>
      <dgm:spPr/>
      <dgm:t>
        <a:bodyPr/>
        <a:lstStyle/>
        <a:p>
          <a:endParaRPr lang="hu-HU"/>
        </a:p>
      </dgm:t>
    </dgm:pt>
    <dgm:pt modelId="{3637AEFF-1A97-4838-8EFC-2858C9B4DFF2}" type="sibTrans" cxnId="{40BD0B9E-41DC-4B92-9FC9-EAE9380BE059}">
      <dgm:prSet/>
      <dgm:spPr/>
      <dgm:t>
        <a:bodyPr/>
        <a:lstStyle/>
        <a:p>
          <a:endParaRPr lang="hu-HU"/>
        </a:p>
      </dgm:t>
    </dgm:pt>
    <dgm:pt modelId="{5CAD513E-7ABF-4EF3-8D3E-69ABA3056158}" type="pres">
      <dgm:prSet presAssocID="{11ADDCAA-E27F-447C-A555-AB5FF154B97F}" presName="linearFlow" presStyleCnt="0">
        <dgm:presLayoutVars>
          <dgm:dir/>
          <dgm:resizeHandles val="exact"/>
        </dgm:presLayoutVars>
      </dgm:prSet>
      <dgm:spPr/>
    </dgm:pt>
    <dgm:pt modelId="{79CB3CC9-3B58-40E2-B5A4-EA7B0578BD7B}" type="pres">
      <dgm:prSet presAssocID="{BF3FE3CB-3999-42E1-9633-90E22DCDE477}" presName="comp" presStyleCnt="0"/>
      <dgm:spPr/>
    </dgm:pt>
    <dgm:pt modelId="{529AED57-45D1-42AB-9007-173FDF1DDC71}" type="pres">
      <dgm:prSet presAssocID="{BF3FE3CB-3999-42E1-9633-90E22DCDE477}" presName="rect2" presStyleLbl="node1" presStyleIdx="0" presStyleCnt="6">
        <dgm:presLayoutVars>
          <dgm:bulletEnabled val="1"/>
        </dgm:presLayoutVars>
      </dgm:prSet>
      <dgm:spPr/>
    </dgm:pt>
    <dgm:pt modelId="{EF020F3E-EBD1-44F9-B249-BC6712DC432F}" type="pres">
      <dgm:prSet presAssocID="{BF3FE3CB-3999-42E1-9633-90E22DCDE477}" presName="rect1" presStyleLbl="ln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17F05712-7D70-4E1C-B1C3-D3FB3E2F75BA}" type="pres">
      <dgm:prSet presAssocID="{A3537DD5-34C9-4F1D-9AF6-C62EE662B2BC}" presName="sibTrans" presStyleCnt="0"/>
      <dgm:spPr/>
    </dgm:pt>
    <dgm:pt modelId="{6C725369-CF31-4774-B9C1-DC32A342DA14}" type="pres">
      <dgm:prSet presAssocID="{09169C9C-2617-4090-8705-33D2E5854294}" presName="comp" presStyleCnt="0"/>
      <dgm:spPr/>
    </dgm:pt>
    <dgm:pt modelId="{883F7AB0-3E36-4C56-91E5-42C51CDBB69F}" type="pres">
      <dgm:prSet presAssocID="{09169C9C-2617-4090-8705-33D2E5854294}" presName="rect2" presStyleLbl="node1" presStyleIdx="1" presStyleCnt="6">
        <dgm:presLayoutVars>
          <dgm:bulletEnabled val="1"/>
        </dgm:presLayoutVars>
      </dgm:prSet>
      <dgm:spPr/>
      <dgm:t>
        <a:bodyPr/>
        <a:lstStyle/>
        <a:p>
          <a:endParaRPr lang="hu-HU"/>
        </a:p>
      </dgm:t>
    </dgm:pt>
    <dgm:pt modelId="{B4A5BE91-DEDE-41D9-AE0F-B144A2F0A411}" type="pres">
      <dgm:prSet presAssocID="{09169C9C-2617-4090-8705-33D2E5854294}" presName="rect1" presStyleLbl="lnNod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2F731972-1585-4527-B894-76B5B3C3BAD6}" type="pres">
      <dgm:prSet presAssocID="{5A1F8BF9-3681-464C-9D5F-3B97D0EB13D1}" presName="sibTrans" presStyleCnt="0"/>
      <dgm:spPr/>
    </dgm:pt>
    <dgm:pt modelId="{A3734096-45AE-466A-8067-2C9CE7523FE5}" type="pres">
      <dgm:prSet presAssocID="{C3F26076-AF1F-4B74-9F32-FFEEBA417AE7}" presName="comp" presStyleCnt="0"/>
      <dgm:spPr/>
    </dgm:pt>
    <dgm:pt modelId="{149E6CA2-DDAF-4F13-BACE-7F996E296F57}" type="pres">
      <dgm:prSet presAssocID="{C3F26076-AF1F-4B74-9F32-FFEEBA417AE7}" presName="rect2" presStyleLbl="node1" presStyleIdx="2" presStyleCnt="6">
        <dgm:presLayoutVars>
          <dgm:bulletEnabled val="1"/>
        </dgm:presLayoutVars>
      </dgm:prSet>
      <dgm:spPr/>
    </dgm:pt>
    <dgm:pt modelId="{D0BA5A75-4237-4FC8-A756-9F117D2E867C}" type="pres">
      <dgm:prSet presAssocID="{C3F26076-AF1F-4B74-9F32-FFEEBA417AE7}" presName="rect1" presStyleLbl="lnNod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pt>
    <dgm:pt modelId="{A736308C-8EA1-4C52-9285-8325E48F1E71}" type="pres">
      <dgm:prSet presAssocID="{A43867E8-B131-4152-B4CC-A15D14A6F554}" presName="sibTrans" presStyleCnt="0"/>
      <dgm:spPr/>
    </dgm:pt>
    <dgm:pt modelId="{6AC4C1DB-010A-4809-940E-644FB08324A9}" type="pres">
      <dgm:prSet presAssocID="{F505C5E6-B9DE-400F-9C3F-770DCF5BB017}" presName="comp" presStyleCnt="0"/>
      <dgm:spPr/>
    </dgm:pt>
    <dgm:pt modelId="{1AFBF824-6E6F-42AA-9FD8-18AC941EE06D}" type="pres">
      <dgm:prSet presAssocID="{F505C5E6-B9DE-400F-9C3F-770DCF5BB017}" presName="rect2" presStyleLbl="node1" presStyleIdx="3" presStyleCnt="6">
        <dgm:presLayoutVars>
          <dgm:bulletEnabled val="1"/>
        </dgm:presLayoutVars>
      </dgm:prSet>
      <dgm:spPr/>
    </dgm:pt>
    <dgm:pt modelId="{0A6D604A-4E7E-4220-832C-8861E5D3AD70}" type="pres">
      <dgm:prSet presAssocID="{F505C5E6-B9DE-400F-9C3F-770DCF5BB017}" presName="rect1" presStyleLbl="lnNod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dgm:spPr>
    </dgm:pt>
    <dgm:pt modelId="{BB74FC19-6CB5-4A14-938B-A545D1B6406F}" type="pres">
      <dgm:prSet presAssocID="{B5CF5958-65DC-4E80-95DA-156C6A0EF582}" presName="sibTrans" presStyleCnt="0"/>
      <dgm:spPr/>
    </dgm:pt>
    <dgm:pt modelId="{DA39CC57-8000-40C4-9D2F-CD7055342D93}" type="pres">
      <dgm:prSet presAssocID="{02B2F9EF-39AA-476F-A9E3-C0F7DD13329F}" presName="comp" presStyleCnt="0"/>
      <dgm:spPr/>
    </dgm:pt>
    <dgm:pt modelId="{32A14C87-E644-4F5F-B4F6-9C7ABE903F11}" type="pres">
      <dgm:prSet presAssocID="{02B2F9EF-39AA-476F-A9E3-C0F7DD13329F}" presName="rect2" presStyleLbl="node1" presStyleIdx="4" presStyleCnt="6">
        <dgm:presLayoutVars>
          <dgm:bulletEnabled val="1"/>
        </dgm:presLayoutVars>
      </dgm:prSet>
      <dgm:spPr/>
      <dgm:t>
        <a:bodyPr/>
        <a:lstStyle/>
        <a:p>
          <a:endParaRPr lang="hu-HU"/>
        </a:p>
      </dgm:t>
    </dgm:pt>
    <dgm:pt modelId="{0A50BFF0-0E52-42C7-AA0F-DD2EB5E27D74}" type="pres">
      <dgm:prSet presAssocID="{02B2F9EF-39AA-476F-A9E3-C0F7DD13329F}" presName="rect1" presStyleLbl="lnNod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 r="-1000"/>
          </a:stretch>
        </a:blipFill>
      </dgm:spPr>
    </dgm:pt>
    <dgm:pt modelId="{F663A7E1-37A2-44B7-AFF3-F9505CBA4C1F}" type="pres">
      <dgm:prSet presAssocID="{C6E296E0-F1A1-4358-9BF7-552CD7E11057}" presName="sibTrans" presStyleCnt="0"/>
      <dgm:spPr/>
    </dgm:pt>
    <dgm:pt modelId="{0A657582-9A60-48C2-BEFD-14D53FEBDFD3}" type="pres">
      <dgm:prSet presAssocID="{BE08249A-4BD1-4C6A-92E1-AA68C0E2C46E}" presName="comp" presStyleCnt="0"/>
      <dgm:spPr/>
    </dgm:pt>
    <dgm:pt modelId="{47FE541C-988D-4B91-8C02-15E62D03DAF9}" type="pres">
      <dgm:prSet presAssocID="{BE08249A-4BD1-4C6A-92E1-AA68C0E2C46E}" presName="rect2" presStyleLbl="node1" presStyleIdx="5" presStyleCnt="6">
        <dgm:presLayoutVars>
          <dgm:bulletEnabled val="1"/>
        </dgm:presLayoutVars>
      </dgm:prSet>
      <dgm:spPr/>
      <dgm:t>
        <a:bodyPr/>
        <a:lstStyle/>
        <a:p>
          <a:endParaRPr lang="hu-HU"/>
        </a:p>
      </dgm:t>
    </dgm:pt>
    <dgm:pt modelId="{4305A1D8-2711-4BD6-8BD9-3EB576567B59}" type="pres">
      <dgm:prSet presAssocID="{BE08249A-4BD1-4C6A-92E1-AA68C0E2C46E}" presName="rect1" presStyleLbl="lnNod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1000" r="-1000"/>
          </a:stretch>
        </a:blipFill>
      </dgm:spPr>
    </dgm:pt>
  </dgm:ptLst>
  <dgm:cxnLst>
    <dgm:cxn modelId="{A157A4BB-B200-4D99-A43A-94F8EC057D32}" srcId="{11ADDCAA-E27F-447C-A555-AB5FF154B97F}" destId="{09169C9C-2617-4090-8705-33D2E5854294}" srcOrd="1" destOrd="0" parTransId="{419C808E-A812-4DAD-B38E-E609B1CD14DA}" sibTransId="{5A1F8BF9-3681-464C-9D5F-3B97D0EB13D1}"/>
    <dgm:cxn modelId="{40BD0B9E-41DC-4B92-9FC9-EAE9380BE059}" srcId="{11ADDCAA-E27F-447C-A555-AB5FF154B97F}" destId="{BE08249A-4BD1-4C6A-92E1-AA68C0E2C46E}" srcOrd="5" destOrd="0" parTransId="{A29E8D14-2838-4044-8D89-3C7D00D7F387}" sibTransId="{3637AEFF-1A97-4838-8EFC-2858C9B4DFF2}"/>
    <dgm:cxn modelId="{6BE4FF7B-B25B-4695-BF15-04E9DFE92057}" type="presOf" srcId="{09169C9C-2617-4090-8705-33D2E5854294}" destId="{883F7AB0-3E36-4C56-91E5-42C51CDBB69F}" srcOrd="0" destOrd="0" presId="urn:microsoft.com/office/officeart/2008/layout/AlternatingPictureBlocks"/>
    <dgm:cxn modelId="{37C3E680-0A58-41AB-8F43-1C267E8EF7B3}" type="presOf" srcId="{02B2F9EF-39AA-476F-A9E3-C0F7DD13329F}" destId="{32A14C87-E644-4F5F-B4F6-9C7ABE903F11}" srcOrd="0" destOrd="0" presId="urn:microsoft.com/office/officeart/2008/layout/AlternatingPictureBlocks"/>
    <dgm:cxn modelId="{60775FA3-3231-41AE-8F53-236DCBE9547A}" type="presOf" srcId="{11ADDCAA-E27F-447C-A555-AB5FF154B97F}" destId="{5CAD513E-7ABF-4EF3-8D3E-69ABA3056158}" srcOrd="0" destOrd="0" presId="urn:microsoft.com/office/officeart/2008/layout/AlternatingPictureBlocks"/>
    <dgm:cxn modelId="{C70AE71D-A5CF-4E1E-B5A8-D5301F35F6DE}" type="presOf" srcId="{BE08249A-4BD1-4C6A-92E1-AA68C0E2C46E}" destId="{47FE541C-988D-4B91-8C02-15E62D03DAF9}" srcOrd="0" destOrd="0" presId="urn:microsoft.com/office/officeart/2008/layout/AlternatingPictureBlocks"/>
    <dgm:cxn modelId="{472C4EE7-8114-4EFE-A409-53D59DD96E7C}" srcId="{11ADDCAA-E27F-447C-A555-AB5FF154B97F}" destId="{C3F26076-AF1F-4B74-9F32-FFEEBA417AE7}" srcOrd="2" destOrd="0" parTransId="{79E89A13-C87F-46E3-9464-19F77A2A1384}" sibTransId="{A43867E8-B131-4152-B4CC-A15D14A6F554}"/>
    <dgm:cxn modelId="{81F02100-B22A-4B55-9EAF-C5543BAEBBDE}" srcId="{11ADDCAA-E27F-447C-A555-AB5FF154B97F}" destId="{F505C5E6-B9DE-400F-9C3F-770DCF5BB017}" srcOrd="3" destOrd="0" parTransId="{EA7D21E7-D39A-4D28-AF00-4C6381871BCB}" sibTransId="{B5CF5958-65DC-4E80-95DA-156C6A0EF582}"/>
    <dgm:cxn modelId="{24593C06-48D8-4BFC-8268-59E661EAAF79}" type="presOf" srcId="{BF3FE3CB-3999-42E1-9633-90E22DCDE477}" destId="{529AED57-45D1-42AB-9007-173FDF1DDC71}" srcOrd="0" destOrd="0" presId="urn:microsoft.com/office/officeart/2008/layout/AlternatingPictureBlocks"/>
    <dgm:cxn modelId="{B3965411-6B94-4BFE-A415-1A3C5B37D986}" type="presOf" srcId="{F505C5E6-B9DE-400F-9C3F-770DCF5BB017}" destId="{1AFBF824-6E6F-42AA-9FD8-18AC941EE06D}" srcOrd="0" destOrd="0" presId="urn:microsoft.com/office/officeart/2008/layout/AlternatingPictureBlocks"/>
    <dgm:cxn modelId="{E998E203-20C4-42A1-93ED-FA93AF856132}" srcId="{11ADDCAA-E27F-447C-A555-AB5FF154B97F}" destId="{02B2F9EF-39AA-476F-A9E3-C0F7DD13329F}" srcOrd="4" destOrd="0" parTransId="{94EEE1EF-9870-45A4-8F06-5BE915204D43}" sibTransId="{C6E296E0-F1A1-4358-9BF7-552CD7E11057}"/>
    <dgm:cxn modelId="{780D8C28-8991-4FA8-A7FF-310CA9A8DB8F}" type="presOf" srcId="{C3F26076-AF1F-4B74-9F32-FFEEBA417AE7}" destId="{149E6CA2-DDAF-4F13-BACE-7F996E296F57}" srcOrd="0" destOrd="0" presId="urn:microsoft.com/office/officeart/2008/layout/AlternatingPictureBlocks"/>
    <dgm:cxn modelId="{EDE2CC58-262F-43D4-AC33-45B9BDF6682E}" srcId="{11ADDCAA-E27F-447C-A555-AB5FF154B97F}" destId="{BF3FE3CB-3999-42E1-9633-90E22DCDE477}" srcOrd="0" destOrd="0" parTransId="{22874F32-B2BF-4673-8497-30EA1052E711}" sibTransId="{A3537DD5-34C9-4F1D-9AF6-C62EE662B2BC}"/>
    <dgm:cxn modelId="{EB36514C-5EFC-4023-A8C0-3EE83A8D5978}" type="presParOf" srcId="{5CAD513E-7ABF-4EF3-8D3E-69ABA3056158}" destId="{79CB3CC9-3B58-40E2-B5A4-EA7B0578BD7B}" srcOrd="0" destOrd="0" presId="urn:microsoft.com/office/officeart/2008/layout/AlternatingPictureBlocks"/>
    <dgm:cxn modelId="{FF519F53-4EC9-4D0D-BF02-2E5D5542E321}" type="presParOf" srcId="{79CB3CC9-3B58-40E2-B5A4-EA7B0578BD7B}" destId="{529AED57-45D1-42AB-9007-173FDF1DDC71}" srcOrd="0" destOrd="0" presId="urn:microsoft.com/office/officeart/2008/layout/AlternatingPictureBlocks"/>
    <dgm:cxn modelId="{43857658-CC7D-4D2E-8F69-B514EC9B6412}" type="presParOf" srcId="{79CB3CC9-3B58-40E2-B5A4-EA7B0578BD7B}" destId="{EF020F3E-EBD1-44F9-B249-BC6712DC432F}" srcOrd="1" destOrd="0" presId="urn:microsoft.com/office/officeart/2008/layout/AlternatingPictureBlocks"/>
    <dgm:cxn modelId="{F70AC30F-B583-4962-AE86-470C1312AAF9}" type="presParOf" srcId="{5CAD513E-7ABF-4EF3-8D3E-69ABA3056158}" destId="{17F05712-7D70-4E1C-B1C3-D3FB3E2F75BA}" srcOrd="1" destOrd="0" presId="urn:microsoft.com/office/officeart/2008/layout/AlternatingPictureBlocks"/>
    <dgm:cxn modelId="{DC866CBF-7E6D-4DE2-B098-F963534A035E}" type="presParOf" srcId="{5CAD513E-7ABF-4EF3-8D3E-69ABA3056158}" destId="{6C725369-CF31-4774-B9C1-DC32A342DA14}" srcOrd="2" destOrd="0" presId="urn:microsoft.com/office/officeart/2008/layout/AlternatingPictureBlocks"/>
    <dgm:cxn modelId="{D63BE5FB-7B58-426A-82FC-716A0D29D562}" type="presParOf" srcId="{6C725369-CF31-4774-B9C1-DC32A342DA14}" destId="{883F7AB0-3E36-4C56-91E5-42C51CDBB69F}" srcOrd="0" destOrd="0" presId="urn:microsoft.com/office/officeart/2008/layout/AlternatingPictureBlocks"/>
    <dgm:cxn modelId="{191B5B54-3CB7-4BAE-AE9E-22CB26E0D60C}" type="presParOf" srcId="{6C725369-CF31-4774-B9C1-DC32A342DA14}" destId="{B4A5BE91-DEDE-41D9-AE0F-B144A2F0A411}" srcOrd="1" destOrd="0" presId="urn:microsoft.com/office/officeart/2008/layout/AlternatingPictureBlocks"/>
    <dgm:cxn modelId="{25D64CC7-B4CB-456A-A0D4-052BF314A0E4}" type="presParOf" srcId="{5CAD513E-7ABF-4EF3-8D3E-69ABA3056158}" destId="{2F731972-1585-4527-B894-76B5B3C3BAD6}" srcOrd="3" destOrd="0" presId="urn:microsoft.com/office/officeart/2008/layout/AlternatingPictureBlocks"/>
    <dgm:cxn modelId="{40CA6C51-AD77-4C29-B421-700C09944D7A}" type="presParOf" srcId="{5CAD513E-7ABF-4EF3-8D3E-69ABA3056158}" destId="{A3734096-45AE-466A-8067-2C9CE7523FE5}" srcOrd="4" destOrd="0" presId="urn:microsoft.com/office/officeart/2008/layout/AlternatingPictureBlocks"/>
    <dgm:cxn modelId="{615326EF-FC31-4F06-A517-6FB9B6FD5C0E}" type="presParOf" srcId="{A3734096-45AE-466A-8067-2C9CE7523FE5}" destId="{149E6CA2-DDAF-4F13-BACE-7F996E296F57}" srcOrd="0" destOrd="0" presId="urn:microsoft.com/office/officeart/2008/layout/AlternatingPictureBlocks"/>
    <dgm:cxn modelId="{351B0B43-3E88-4B0E-B5DE-6AA2745D61BB}" type="presParOf" srcId="{A3734096-45AE-466A-8067-2C9CE7523FE5}" destId="{D0BA5A75-4237-4FC8-A756-9F117D2E867C}" srcOrd="1" destOrd="0" presId="urn:microsoft.com/office/officeart/2008/layout/AlternatingPictureBlocks"/>
    <dgm:cxn modelId="{B462CA18-5E15-43D5-961D-964202D3FFB8}" type="presParOf" srcId="{5CAD513E-7ABF-4EF3-8D3E-69ABA3056158}" destId="{A736308C-8EA1-4C52-9285-8325E48F1E71}" srcOrd="5" destOrd="0" presId="urn:microsoft.com/office/officeart/2008/layout/AlternatingPictureBlocks"/>
    <dgm:cxn modelId="{9CB8FFE8-E4FA-4760-94DF-AC4B97DECA1A}" type="presParOf" srcId="{5CAD513E-7ABF-4EF3-8D3E-69ABA3056158}" destId="{6AC4C1DB-010A-4809-940E-644FB08324A9}" srcOrd="6" destOrd="0" presId="urn:microsoft.com/office/officeart/2008/layout/AlternatingPictureBlocks"/>
    <dgm:cxn modelId="{42209127-247F-468D-99D7-F25D9532B4BF}" type="presParOf" srcId="{6AC4C1DB-010A-4809-940E-644FB08324A9}" destId="{1AFBF824-6E6F-42AA-9FD8-18AC941EE06D}" srcOrd="0" destOrd="0" presId="urn:microsoft.com/office/officeart/2008/layout/AlternatingPictureBlocks"/>
    <dgm:cxn modelId="{4A8EAA68-B5DC-45E1-808B-7032FE984FF7}" type="presParOf" srcId="{6AC4C1DB-010A-4809-940E-644FB08324A9}" destId="{0A6D604A-4E7E-4220-832C-8861E5D3AD70}" srcOrd="1" destOrd="0" presId="urn:microsoft.com/office/officeart/2008/layout/AlternatingPictureBlocks"/>
    <dgm:cxn modelId="{1895A0B3-9471-403F-B61A-947E51CB7B07}" type="presParOf" srcId="{5CAD513E-7ABF-4EF3-8D3E-69ABA3056158}" destId="{BB74FC19-6CB5-4A14-938B-A545D1B6406F}" srcOrd="7" destOrd="0" presId="urn:microsoft.com/office/officeart/2008/layout/AlternatingPictureBlocks"/>
    <dgm:cxn modelId="{1E1A9A32-60C5-4830-89BD-4436D97BECF4}" type="presParOf" srcId="{5CAD513E-7ABF-4EF3-8D3E-69ABA3056158}" destId="{DA39CC57-8000-40C4-9D2F-CD7055342D93}" srcOrd="8" destOrd="0" presId="urn:microsoft.com/office/officeart/2008/layout/AlternatingPictureBlocks"/>
    <dgm:cxn modelId="{5419074F-9645-4F30-9343-4DE967EB2CAD}" type="presParOf" srcId="{DA39CC57-8000-40C4-9D2F-CD7055342D93}" destId="{32A14C87-E644-4F5F-B4F6-9C7ABE903F11}" srcOrd="0" destOrd="0" presId="urn:microsoft.com/office/officeart/2008/layout/AlternatingPictureBlocks"/>
    <dgm:cxn modelId="{4FA8A073-DD92-44AA-AC9F-18FD5468CB82}" type="presParOf" srcId="{DA39CC57-8000-40C4-9D2F-CD7055342D93}" destId="{0A50BFF0-0E52-42C7-AA0F-DD2EB5E27D74}" srcOrd="1" destOrd="0" presId="urn:microsoft.com/office/officeart/2008/layout/AlternatingPictureBlocks"/>
    <dgm:cxn modelId="{AFE5F08D-EFB3-4A75-A83A-093DBDB88A9C}" type="presParOf" srcId="{5CAD513E-7ABF-4EF3-8D3E-69ABA3056158}" destId="{F663A7E1-37A2-44B7-AFF3-F9505CBA4C1F}" srcOrd="9" destOrd="0" presId="urn:microsoft.com/office/officeart/2008/layout/AlternatingPictureBlocks"/>
    <dgm:cxn modelId="{4D6DC7F3-9B7E-4567-B914-DF461468B3CA}" type="presParOf" srcId="{5CAD513E-7ABF-4EF3-8D3E-69ABA3056158}" destId="{0A657582-9A60-48C2-BEFD-14D53FEBDFD3}" srcOrd="10" destOrd="0" presId="urn:microsoft.com/office/officeart/2008/layout/AlternatingPictureBlocks"/>
    <dgm:cxn modelId="{8EE0AFF7-F105-4353-9589-B8D451DA59CE}" type="presParOf" srcId="{0A657582-9A60-48C2-BEFD-14D53FEBDFD3}" destId="{47FE541C-988D-4B91-8C02-15E62D03DAF9}" srcOrd="0" destOrd="0" presId="urn:microsoft.com/office/officeart/2008/layout/AlternatingPictureBlocks"/>
    <dgm:cxn modelId="{08695D89-F42D-408E-813A-32157A749511}" type="presParOf" srcId="{0A657582-9A60-48C2-BEFD-14D53FEBDFD3}" destId="{4305A1D8-2711-4BD6-8BD9-3EB576567B59}"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ED57-45D1-42AB-9007-173FDF1DDC71}">
      <dsp:nvSpPr>
        <dsp:cNvPr id="0" name=""/>
        <dsp:cNvSpPr/>
      </dsp:nvSpPr>
      <dsp:spPr>
        <a:xfrm>
          <a:off x="3312140" y="1115"/>
          <a:ext cx="1763775" cy="79772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u-HU" sz="1900" kern="1200" dirty="0" smtClean="0"/>
            <a:t>Értékelés, visszajelzés</a:t>
          </a:r>
          <a:endParaRPr lang="hu-HU" sz="1900" kern="1200" dirty="0"/>
        </a:p>
      </dsp:txBody>
      <dsp:txXfrm>
        <a:off x="3312140" y="1115"/>
        <a:ext cx="1763775" cy="797727"/>
      </dsp:txXfrm>
    </dsp:sp>
    <dsp:sp modelId="{EF020F3E-EBD1-44F9-B249-BC6712DC432F}">
      <dsp:nvSpPr>
        <dsp:cNvPr id="0" name=""/>
        <dsp:cNvSpPr/>
      </dsp:nvSpPr>
      <dsp:spPr>
        <a:xfrm>
          <a:off x="2443415" y="1115"/>
          <a:ext cx="789750" cy="79772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83F7AB0-3E36-4C56-91E5-42C51CDBB69F}">
      <dsp:nvSpPr>
        <dsp:cNvPr id="0" name=""/>
        <dsp:cNvSpPr/>
      </dsp:nvSpPr>
      <dsp:spPr>
        <a:xfrm>
          <a:off x="2443415" y="930468"/>
          <a:ext cx="1763775" cy="79772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u-HU" sz="1900" kern="1200" dirty="0" smtClean="0"/>
            <a:t>Kiterjesztett valóság</a:t>
          </a:r>
          <a:endParaRPr lang="hu-HU" sz="1900" kern="1200" dirty="0"/>
        </a:p>
      </dsp:txBody>
      <dsp:txXfrm>
        <a:off x="2443415" y="930468"/>
        <a:ext cx="1763775" cy="797727"/>
      </dsp:txXfrm>
    </dsp:sp>
    <dsp:sp modelId="{B4A5BE91-DEDE-41D9-AE0F-B144A2F0A411}">
      <dsp:nvSpPr>
        <dsp:cNvPr id="0" name=""/>
        <dsp:cNvSpPr/>
      </dsp:nvSpPr>
      <dsp:spPr>
        <a:xfrm>
          <a:off x="4286166" y="930468"/>
          <a:ext cx="789750" cy="79772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49E6CA2-DDAF-4F13-BACE-7F996E296F57}">
      <dsp:nvSpPr>
        <dsp:cNvPr id="0" name=""/>
        <dsp:cNvSpPr/>
      </dsp:nvSpPr>
      <dsp:spPr>
        <a:xfrm>
          <a:off x="3312140" y="1859820"/>
          <a:ext cx="1763775" cy="79772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u-HU" sz="1900" kern="1200" dirty="0" smtClean="0"/>
            <a:t>Kísérletek, számítások</a:t>
          </a:r>
          <a:endParaRPr lang="hu-HU" sz="1900" kern="1200" dirty="0"/>
        </a:p>
      </dsp:txBody>
      <dsp:txXfrm>
        <a:off x="3312140" y="1859820"/>
        <a:ext cx="1763775" cy="797727"/>
      </dsp:txXfrm>
    </dsp:sp>
    <dsp:sp modelId="{D0BA5A75-4237-4FC8-A756-9F117D2E867C}">
      <dsp:nvSpPr>
        <dsp:cNvPr id="0" name=""/>
        <dsp:cNvSpPr/>
      </dsp:nvSpPr>
      <dsp:spPr>
        <a:xfrm>
          <a:off x="2443415" y="1859820"/>
          <a:ext cx="789750" cy="79772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AFBF824-6E6F-42AA-9FD8-18AC941EE06D}">
      <dsp:nvSpPr>
        <dsp:cNvPr id="0" name=""/>
        <dsp:cNvSpPr/>
      </dsp:nvSpPr>
      <dsp:spPr>
        <a:xfrm>
          <a:off x="2443415" y="2789173"/>
          <a:ext cx="1763775" cy="79772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u-HU" sz="1900" kern="1200" dirty="0" smtClean="0"/>
            <a:t>Multimédiás tartalomkészítés</a:t>
          </a:r>
          <a:endParaRPr lang="hu-HU" sz="1900" kern="1200" dirty="0"/>
        </a:p>
      </dsp:txBody>
      <dsp:txXfrm>
        <a:off x="2443415" y="2789173"/>
        <a:ext cx="1763775" cy="797727"/>
      </dsp:txXfrm>
    </dsp:sp>
    <dsp:sp modelId="{0A6D604A-4E7E-4220-832C-8861E5D3AD70}">
      <dsp:nvSpPr>
        <dsp:cNvPr id="0" name=""/>
        <dsp:cNvSpPr/>
      </dsp:nvSpPr>
      <dsp:spPr>
        <a:xfrm>
          <a:off x="4286166" y="2789173"/>
          <a:ext cx="789750" cy="79772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2A14C87-E644-4F5F-B4F6-9C7ABE903F11}">
      <dsp:nvSpPr>
        <dsp:cNvPr id="0" name=""/>
        <dsp:cNvSpPr/>
      </dsp:nvSpPr>
      <dsp:spPr>
        <a:xfrm>
          <a:off x="3312140" y="3718525"/>
          <a:ext cx="1763775" cy="79772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u-HU" sz="1900" kern="1200" dirty="0" smtClean="0"/>
            <a:t>Adatbázisok</a:t>
          </a:r>
          <a:endParaRPr lang="hu-HU" sz="1900" kern="1200" dirty="0"/>
        </a:p>
      </dsp:txBody>
      <dsp:txXfrm>
        <a:off x="3312140" y="3718525"/>
        <a:ext cx="1763775" cy="797727"/>
      </dsp:txXfrm>
    </dsp:sp>
    <dsp:sp modelId="{0A50BFF0-0E52-42C7-AA0F-DD2EB5E27D74}">
      <dsp:nvSpPr>
        <dsp:cNvPr id="0" name=""/>
        <dsp:cNvSpPr/>
      </dsp:nvSpPr>
      <dsp:spPr>
        <a:xfrm>
          <a:off x="2443415" y="3718525"/>
          <a:ext cx="789750" cy="79772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 r="-1000"/>
          </a:stretch>
        </a:blip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7FE541C-988D-4B91-8C02-15E62D03DAF9}">
      <dsp:nvSpPr>
        <dsp:cNvPr id="0" name=""/>
        <dsp:cNvSpPr/>
      </dsp:nvSpPr>
      <dsp:spPr>
        <a:xfrm>
          <a:off x="2443415" y="4647877"/>
          <a:ext cx="1763775" cy="79772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u-HU" sz="1900" kern="1200" dirty="0" err="1" smtClean="0"/>
            <a:t>Geolokációs</a:t>
          </a:r>
          <a:r>
            <a:rPr lang="hu-HU" sz="1900" kern="1200" dirty="0" smtClean="0"/>
            <a:t> alkalmazások</a:t>
          </a:r>
          <a:endParaRPr lang="hu-HU" sz="1900" kern="1200" dirty="0"/>
        </a:p>
      </dsp:txBody>
      <dsp:txXfrm>
        <a:off x="2443415" y="4647877"/>
        <a:ext cx="1763775" cy="797727"/>
      </dsp:txXfrm>
    </dsp:sp>
    <dsp:sp modelId="{4305A1D8-2711-4BD6-8BD9-3EB576567B59}">
      <dsp:nvSpPr>
        <dsp:cNvPr id="0" name=""/>
        <dsp:cNvSpPr/>
      </dsp:nvSpPr>
      <dsp:spPr>
        <a:xfrm>
          <a:off x="4286166" y="4647877"/>
          <a:ext cx="789750" cy="797727"/>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 r="-1000"/>
          </a:stretch>
        </a:blip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91E9A6D7-23E6-497D-A412-B4B620B0B539}" type="datetimeFigureOut">
              <a:rPr lang="hu-HU" smtClean="0"/>
              <a:t>2015.02.28.</a:t>
            </a:fld>
            <a:endParaRPr lang="hu-HU"/>
          </a:p>
        </p:txBody>
      </p:sp>
      <p:sp>
        <p:nvSpPr>
          <p:cNvPr id="4" name="Élőláb helye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D5A195AD-E810-43BF-8BD5-1B0576DA746C}" type="slidenum">
              <a:rPr lang="hu-HU" smtClean="0"/>
              <a:t>‹#›</a:t>
            </a:fld>
            <a:endParaRPr lang="hu-HU"/>
          </a:p>
        </p:txBody>
      </p:sp>
    </p:spTree>
    <p:extLst>
      <p:ext uri="{BB962C8B-B14F-4D97-AF65-F5344CB8AC3E}">
        <p14:creationId xmlns:p14="http://schemas.microsoft.com/office/powerpoint/2010/main" val="466725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3" tIns="49521" rIns="99043" bIns="49521"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3" tIns="49521" rIns="99043" bIns="49521" rtlCol="0"/>
          <a:lstStyle>
            <a:lvl1pPr algn="r">
              <a:defRPr sz="1300"/>
            </a:lvl1pPr>
          </a:lstStyle>
          <a:p>
            <a:fld id="{3D41FB95-A9B9-4B18-9622-01AF6211B2AD}" type="datetimeFigureOut">
              <a:rPr lang="en-US" smtClean="0"/>
              <a:pPr/>
              <a:t>2/28/2015</a:t>
            </a:fld>
            <a:endParaRPr lang="en-US" dirty="0"/>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43" tIns="49521" rIns="99043" bIns="49521" rtlCol="0" anchor="ctr"/>
          <a:lstStyle/>
          <a:p>
            <a:endParaRPr lang="en-US" dirty="0"/>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9043" tIns="49521" rIns="99043" bIns="4952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7"/>
            <a:ext cx="3076363" cy="511731"/>
          </a:xfrm>
          <a:prstGeom prst="rect">
            <a:avLst/>
          </a:prstGeom>
        </p:spPr>
        <p:txBody>
          <a:bodyPr vert="horz" lIns="99043" tIns="49521" rIns="99043" bIns="4952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9043" tIns="49521" rIns="99043" bIns="49521" rtlCol="0" anchor="b"/>
          <a:lstStyle>
            <a:lvl1pPr algn="r">
              <a:defRPr sz="1300"/>
            </a:lvl1pPr>
          </a:lstStyle>
          <a:p>
            <a:fld id="{B1D41364-15E5-4D19-9F44-7E52E8E6B660}" type="slidenum">
              <a:rPr lang="en-US" smtClean="0"/>
              <a:pPr/>
              <a:t>‹#›</a:t>
            </a:fld>
            <a:endParaRPr lang="en-US" dirty="0"/>
          </a:p>
        </p:txBody>
      </p:sp>
    </p:spTree>
    <p:extLst>
      <p:ext uri="{BB962C8B-B14F-4D97-AF65-F5344CB8AC3E}">
        <p14:creationId xmlns:p14="http://schemas.microsoft.com/office/powerpoint/2010/main" val="654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021446" y="9721271"/>
            <a:ext cx="3073008" cy="50810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7488" tIns="50694" rIns="97488" bIns="50694" anchor="b" anchorCtr="0" compatLnSpc="1"/>
          <a:lstStyle/>
          <a:p>
            <a:pPr algn="r">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pPr>
            <a:fld id="{9F8E32D4-6FA5-42E2-967B-D2FD4B4B4CCB}" type="slidenum">
              <a:rPr>
                <a:solidFill>
                  <a:prstClr val="black"/>
                </a:solidFill>
              </a:rPr>
              <a:pPr algn="r">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pPr>
              <a:t>1</a:t>
            </a:fld>
            <a:endParaRPr lang="fr-FR" sz="1300">
              <a:solidFill>
                <a:srgbClr val="000000"/>
              </a:solidFill>
              <a:latin typeface="Arial" pitchFamily="18"/>
              <a:ea typeface="ヒラギノ角ゴ ProN W3" pitchFamily="2"/>
              <a:cs typeface="ヒラギノ角ゴ ProN W3" pitchFamily="2"/>
            </a:endParaRPr>
          </a:p>
        </p:txBody>
      </p:sp>
      <p:sp>
        <p:nvSpPr>
          <p:cNvPr id="3" name="Slide Image Placeholder 2"/>
          <p:cNvSpPr>
            <a:spLocks noGrp="1" noRot="1" noChangeAspect="1" noResize="1"/>
          </p:cNvSpPr>
          <p:nvPr>
            <p:ph type="sldImg"/>
          </p:nvPr>
        </p:nvSpPr>
        <p:spPr>
          <a:xfrm>
            <a:off x="992188" y="768350"/>
            <a:ext cx="5114925" cy="3836988"/>
          </a:xfrm>
          <a:solidFill>
            <a:schemeClr val="accent1"/>
          </a:solidFill>
          <a:ln w="25400">
            <a:solidFill>
              <a:schemeClr val="accent1">
                <a:shade val="50000"/>
              </a:schemeClr>
            </a:solidFill>
            <a:prstDash val="solid"/>
          </a:ln>
        </p:spPr>
      </p:sp>
      <p:sp>
        <p:nvSpPr>
          <p:cNvPr id="4" name="Notes Placeholder 3"/>
          <p:cNvSpPr txBox="1">
            <a:spLocks noGrp="1"/>
          </p:cNvSpPr>
          <p:nvPr>
            <p:ph type="body" sz="quarter" idx="1"/>
          </p:nvPr>
        </p:nvSpPr>
        <p:spPr>
          <a:xfrm>
            <a:off x="709558" y="4861038"/>
            <a:ext cx="5674594" cy="284675"/>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GB"/>
          </a:p>
        </p:txBody>
      </p:sp>
    </p:spTree>
    <p:extLst>
      <p:ext uri="{BB962C8B-B14F-4D97-AF65-F5344CB8AC3E}">
        <p14:creationId xmlns:p14="http://schemas.microsoft.com/office/powerpoint/2010/main" val="12448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4289021" y="10206005"/>
            <a:ext cx="3282075" cy="5387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7488" tIns="50694" rIns="97488" bIns="50694" anchor="b" anchorCtr="0" compatLnSpc="1"/>
          <a:lstStyle/>
          <a:p>
            <a:pPr algn="r">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pPr>
            <a:fld id="{C393CF7B-DF45-4E80-87B6-70141BF7CA91}" type="slidenum">
              <a:rPr>
                <a:solidFill>
                  <a:prstClr val="black"/>
                </a:solidFill>
              </a:rPr>
              <a:pPr algn="r">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pPr>
              <a:t>2</a:t>
            </a:fld>
            <a:endParaRPr lang="en-US" sz="1300">
              <a:solidFill>
                <a:srgbClr val="FFFFFF"/>
              </a:solidFill>
              <a:ea typeface="SimSun" pitchFamily="2"/>
              <a:cs typeface="SimSun" pitchFamily="2"/>
            </a:endParaRPr>
          </a:p>
        </p:txBody>
      </p:sp>
      <p:sp>
        <p:nvSpPr>
          <p:cNvPr id="3" name="Slide Image Placeholder 2"/>
          <p:cNvSpPr>
            <a:spLocks noGrp="1" noRot="1" noChangeAspect="1" noResize="1"/>
          </p:cNvSpPr>
          <p:nvPr>
            <p:ph type="sldImg"/>
          </p:nvPr>
        </p:nvSpPr>
        <p:spPr>
          <a:xfrm>
            <a:off x="1100138" y="806450"/>
            <a:ext cx="5372100" cy="4030663"/>
          </a:xfrm>
          <a:solidFill>
            <a:schemeClr val="accent1"/>
          </a:solidFill>
          <a:ln w="25400">
            <a:solidFill>
              <a:schemeClr val="accent1">
                <a:shade val="50000"/>
              </a:schemeClr>
            </a:solidFill>
            <a:prstDash val="solid"/>
          </a:ln>
        </p:spPr>
      </p:sp>
      <p:sp>
        <p:nvSpPr>
          <p:cNvPr id="4" name="Notes Placeholder 3"/>
          <p:cNvSpPr txBox="1">
            <a:spLocks noGrp="1"/>
          </p:cNvSpPr>
          <p:nvPr>
            <p:ph type="body" sz="quarter" idx="1"/>
          </p:nvPr>
        </p:nvSpPr>
        <p:spPr>
          <a:xfrm>
            <a:off x="757631" y="5104413"/>
            <a:ext cx="6057324" cy="3054670"/>
          </a:xfrm>
        </p:spPr>
        <p:txBody>
          <a:bodyPr wrap="square" lIns="99048" tIns="49524" rIns="99048" bIns="49524" anchor="t" anchorCtr="0">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a:buClr>
                <a:srgbClr val="000000"/>
              </a:buClr>
              <a:buSzPct val="100000"/>
              <a:buFont typeface="Calibri" pitchFamily="34"/>
              <a:buChar char="-"/>
              <a:tabLst>
                <a:tab pos="0" algn="l"/>
                <a:tab pos="990478" algn="l"/>
                <a:tab pos="1980956" algn="l"/>
                <a:tab pos="2971433" algn="l"/>
                <a:tab pos="3961912" algn="l"/>
                <a:tab pos="4952390" algn="l"/>
                <a:tab pos="5942867" algn="l"/>
                <a:tab pos="6933345" algn="l"/>
                <a:tab pos="7923825" algn="l"/>
                <a:tab pos="8914303" algn="l"/>
                <a:tab pos="9904781" algn="l"/>
                <a:tab pos="10895259" algn="l"/>
              </a:tabLst>
            </a:pPr>
            <a:endParaRPr lang="en-GB" kern="1200" dirty="0">
              <a:latin typeface="Calibri" pitchFamily="34"/>
            </a:endParaRPr>
          </a:p>
        </p:txBody>
      </p:sp>
    </p:spTree>
    <p:extLst>
      <p:ext uri="{BB962C8B-B14F-4D97-AF65-F5344CB8AC3E}">
        <p14:creationId xmlns:p14="http://schemas.microsoft.com/office/powerpoint/2010/main" val="94645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021446" y="9721271"/>
            <a:ext cx="3073008" cy="50810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7488" tIns="50694" rIns="97488" bIns="50694" anchor="b" anchorCtr="0" compatLnSpc="1"/>
          <a:lstStyle/>
          <a:p>
            <a:pPr algn="r">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pPr>
            <a:fld id="{15563AF3-0672-4AFF-BD9B-AE599C6BDB33}" type="slidenum">
              <a:rPr>
                <a:solidFill>
                  <a:prstClr val="black"/>
                </a:solidFill>
              </a:rPr>
              <a:pPr algn="r">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pPr>
              <a:t>3</a:t>
            </a:fld>
            <a:endParaRPr lang="fr-FR" sz="1300">
              <a:solidFill>
                <a:srgbClr val="000000"/>
              </a:solidFill>
              <a:latin typeface="Arial" pitchFamily="18"/>
              <a:ea typeface="ヒラギノ角ゴ ProN W3" pitchFamily="2"/>
              <a:cs typeface="ヒラギノ角ゴ ProN W3" pitchFamily="2"/>
            </a:endParaRPr>
          </a:p>
        </p:txBody>
      </p:sp>
      <p:sp>
        <p:nvSpPr>
          <p:cNvPr id="3" name="Freeform 2"/>
          <p:cNvSpPr/>
          <p:nvPr/>
        </p:nvSpPr>
        <p:spPr>
          <a:xfrm>
            <a:off x="1224210" y="858257"/>
            <a:ext cx="4899076" cy="42965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7488" tIns="50694" rIns="97488" bIns="50694" anchor="ctr" anchorCtr="0" compatLnSpc="1"/>
          <a:lstStyle/>
          <a:p>
            <a:pPr>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pPr>
            <a:endParaRPr lang="en-GB" sz="1300">
              <a:solidFill>
                <a:srgbClr val="FFFFFF"/>
              </a:solidFill>
              <a:latin typeface="Arial" pitchFamily="18"/>
              <a:ea typeface="SimSun" pitchFamily="2"/>
              <a:cs typeface="SimSun" pitchFamily="2"/>
            </a:endParaRPr>
          </a:p>
        </p:txBody>
      </p:sp>
      <p:sp>
        <p:nvSpPr>
          <p:cNvPr id="4" name="Notes Placeholder 3"/>
          <p:cNvSpPr txBox="1">
            <a:spLocks noGrp="1"/>
          </p:cNvSpPr>
          <p:nvPr>
            <p:ph type="body" sz="quarter" idx="1"/>
          </p:nvPr>
        </p:nvSpPr>
        <p:spPr>
          <a:xfrm>
            <a:off x="757631" y="5104413"/>
            <a:ext cx="6057324" cy="284675"/>
          </a:xfrm>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a:tabLst>
                <a:tab pos="0" algn="l"/>
                <a:tab pos="990478" algn="l"/>
                <a:tab pos="1980956" algn="l"/>
                <a:tab pos="2971433" algn="l"/>
                <a:tab pos="3961912" algn="l"/>
                <a:tab pos="4952390" algn="l"/>
                <a:tab pos="5942867" algn="l"/>
                <a:tab pos="6933345" algn="l"/>
                <a:tab pos="7923825" algn="l"/>
                <a:tab pos="8914303" algn="l"/>
                <a:tab pos="9904781" algn="l"/>
                <a:tab pos="10895259" algn="l"/>
              </a:tabLst>
            </a:pPr>
            <a:endParaRPr lang="en-GB" kern="1200">
              <a:latin typeface="Calibri" pitchFamily="34"/>
            </a:endParaRPr>
          </a:p>
        </p:txBody>
      </p:sp>
      <p:sp>
        <p:nvSpPr>
          <p:cNvPr id="5" name="Freeform 4"/>
          <p:cNvSpPr/>
          <p:nvPr/>
        </p:nvSpPr>
        <p:spPr>
          <a:xfrm>
            <a:off x="4162687" y="10881328"/>
            <a:ext cx="3184809" cy="5721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7488" tIns="50694" rIns="97488" bIns="50694" anchor="b" anchorCtr="0" compatLnSpc="1"/>
          <a:lstStyle/>
          <a:p>
            <a:pPr algn="r">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pPr>
            <a:fld id="{896DCB55-8E66-4AF1-8D4C-48EF5C72F9DE}" type="slidenum">
              <a:rPr>
                <a:solidFill>
                  <a:prstClr val="black"/>
                </a:solidFill>
              </a:rPr>
              <a:pPr algn="r">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pPr>
              <a:t>3</a:t>
            </a:fld>
            <a:endParaRPr lang="en-GB" sz="1300">
              <a:solidFill>
                <a:srgbClr val="000000"/>
              </a:solidFill>
              <a:latin typeface="Arial" pitchFamily="18"/>
              <a:ea typeface="SimSun" pitchFamily="2"/>
              <a:cs typeface="SimSun" pitchFamily="2"/>
            </a:endParaRPr>
          </a:p>
        </p:txBody>
      </p:sp>
      <p:sp>
        <p:nvSpPr>
          <p:cNvPr id="6" name="Freeform 5"/>
          <p:cNvSpPr/>
          <p:nvPr/>
        </p:nvSpPr>
        <p:spPr>
          <a:xfrm>
            <a:off x="0" y="0"/>
            <a:ext cx="3184809" cy="5721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7488" tIns="50694" rIns="97488" bIns="50694" anchor="t" anchorCtr="0" compatLnSpc="1"/>
          <a:lstStyle/>
          <a:p>
            <a:pPr>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pPr>
            <a:r>
              <a:rPr lang="en-GB" sz="1300">
                <a:solidFill>
                  <a:srgbClr val="000000"/>
                </a:solidFill>
                <a:latin typeface="Arial" pitchFamily="18"/>
                <a:ea typeface="SimSun" pitchFamily="2"/>
                <a:cs typeface="SimSun" pitchFamily="2"/>
              </a:rPr>
              <a:t>sqdsdS</a:t>
            </a:r>
          </a:p>
        </p:txBody>
      </p:sp>
    </p:spTree>
    <p:extLst>
      <p:ext uri="{BB962C8B-B14F-4D97-AF65-F5344CB8AC3E}">
        <p14:creationId xmlns:p14="http://schemas.microsoft.com/office/powerpoint/2010/main" val="312160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4289021" y="10206005"/>
            <a:ext cx="3282075" cy="5387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7488" tIns="50694" rIns="97488" bIns="50694" anchor="b" anchorCtr="0" compatLnSpc="1"/>
          <a:lstStyle/>
          <a:p>
            <a:pPr algn="r">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pPr>
            <a:fld id="{C393CF7B-DF45-4E80-87B6-70141BF7CA91}" type="slidenum">
              <a:rPr>
                <a:solidFill>
                  <a:prstClr val="black"/>
                </a:solidFill>
              </a:rPr>
              <a:pPr algn="r">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pPr>
              <a:t>5</a:t>
            </a:fld>
            <a:endParaRPr lang="en-US" sz="1300">
              <a:solidFill>
                <a:srgbClr val="FFFFFF"/>
              </a:solidFill>
              <a:ea typeface="SimSun" pitchFamily="2"/>
              <a:cs typeface="SimSun" pitchFamily="2"/>
            </a:endParaRPr>
          </a:p>
        </p:txBody>
      </p:sp>
      <p:sp>
        <p:nvSpPr>
          <p:cNvPr id="3" name="Slide Image Placeholder 2"/>
          <p:cNvSpPr>
            <a:spLocks noGrp="1" noRot="1" noChangeAspect="1" noResize="1"/>
          </p:cNvSpPr>
          <p:nvPr>
            <p:ph type="sldImg"/>
          </p:nvPr>
        </p:nvSpPr>
        <p:spPr>
          <a:xfrm>
            <a:off x="1100138" y="806450"/>
            <a:ext cx="5372100" cy="4030663"/>
          </a:xfrm>
          <a:solidFill>
            <a:schemeClr val="accent1"/>
          </a:solidFill>
          <a:ln w="25400">
            <a:solidFill>
              <a:schemeClr val="accent1">
                <a:shade val="50000"/>
              </a:schemeClr>
            </a:solidFill>
            <a:prstDash val="solid"/>
          </a:ln>
        </p:spPr>
      </p:sp>
      <p:sp>
        <p:nvSpPr>
          <p:cNvPr id="4" name="Notes Placeholder 3"/>
          <p:cNvSpPr txBox="1">
            <a:spLocks noGrp="1"/>
          </p:cNvSpPr>
          <p:nvPr>
            <p:ph type="body" sz="quarter" idx="1"/>
          </p:nvPr>
        </p:nvSpPr>
        <p:spPr>
          <a:xfrm>
            <a:off x="757631" y="5104413"/>
            <a:ext cx="6057324" cy="3054670"/>
          </a:xfrm>
        </p:spPr>
        <p:txBody>
          <a:bodyPr wrap="square" lIns="99048" tIns="49524" rIns="99048" bIns="49524" anchor="t" anchorCtr="0">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a:buClr>
                <a:srgbClr val="000000"/>
              </a:buClr>
              <a:buSzPct val="100000"/>
              <a:buFont typeface="Calibri" pitchFamily="34"/>
              <a:buChar char="-"/>
              <a:tabLst>
                <a:tab pos="0" algn="l"/>
                <a:tab pos="990478" algn="l"/>
                <a:tab pos="1980956" algn="l"/>
                <a:tab pos="2971433" algn="l"/>
                <a:tab pos="3961912" algn="l"/>
                <a:tab pos="4952390" algn="l"/>
                <a:tab pos="5942867" algn="l"/>
                <a:tab pos="6933345" algn="l"/>
                <a:tab pos="7923825" algn="l"/>
                <a:tab pos="8914303" algn="l"/>
                <a:tab pos="9904781" algn="l"/>
                <a:tab pos="10895259" algn="l"/>
              </a:tabLst>
            </a:pPr>
            <a:endParaRPr lang="en-GB" kern="1200" dirty="0">
              <a:latin typeface="Calibri" pitchFamily="34"/>
            </a:endParaRPr>
          </a:p>
        </p:txBody>
      </p:sp>
    </p:spTree>
    <p:extLst>
      <p:ext uri="{BB962C8B-B14F-4D97-AF65-F5344CB8AC3E}">
        <p14:creationId xmlns:p14="http://schemas.microsoft.com/office/powerpoint/2010/main" val="23774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021446" y="9721271"/>
            <a:ext cx="3073008" cy="50810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7488" tIns="50694" rIns="97488" bIns="50694" anchor="b" anchorCtr="0" compatLnSpc="1"/>
          <a:lstStyle/>
          <a:p>
            <a:pPr algn="r">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pPr>
            <a:fld id="{648869C9-F639-4278-BC92-3DF2A40AC7BA}" type="slidenum">
              <a:rPr>
                <a:solidFill>
                  <a:prstClr val="black"/>
                </a:solidFill>
              </a:rPr>
              <a:pPr algn="r">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pPr>
              <a:t>6</a:t>
            </a:fld>
            <a:endParaRPr lang="fr-FR" sz="1300">
              <a:solidFill>
                <a:srgbClr val="000000"/>
              </a:solidFill>
              <a:latin typeface="Arial" pitchFamily="18"/>
              <a:ea typeface="ヒラギノ角ゴ ProN W3" pitchFamily="2"/>
              <a:cs typeface="ヒラギノ角ゴ ProN W3" pitchFamily="2"/>
            </a:endParaRPr>
          </a:p>
        </p:txBody>
      </p:sp>
      <p:sp>
        <p:nvSpPr>
          <p:cNvPr id="3" name="Slide Image Placeholder 2"/>
          <p:cNvSpPr>
            <a:spLocks noGrp="1" noRot="1" noChangeAspect="1" noResize="1"/>
          </p:cNvSpPr>
          <p:nvPr>
            <p:ph type="sldImg"/>
          </p:nvPr>
        </p:nvSpPr>
        <p:spPr>
          <a:xfrm>
            <a:off x="992188" y="768350"/>
            <a:ext cx="5114925" cy="3836988"/>
          </a:xfrm>
          <a:solidFill>
            <a:schemeClr val="accent1"/>
          </a:solidFill>
          <a:ln w="25400">
            <a:solidFill>
              <a:schemeClr val="accent1">
                <a:shade val="50000"/>
              </a:schemeClr>
            </a:solidFill>
            <a:prstDash val="solid"/>
          </a:ln>
        </p:spPr>
      </p:sp>
      <p:sp>
        <p:nvSpPr>
          <p:cNvPr id="4" name="Notes Placeholder 3"/>
          <p:cNvSpPr txBox="1">
            <a:spLocks noGrp="1"/>
          </p:cNvSpPr>
          <p:nvPr>
            <p:ph type="body" sz="quarter" idx="1"/>
          </p:nvPr>
        </p:nvSpPr>
        <p:spPr>
          <a:xfrm>
            <a:off x="709558" y="4861038"/>
            <a:ext cx="5674594" cy="284675"/>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GB" kern="1200"/>
          </a:p>
        </p:txBody>
      </p:sp>
    </p:spTree>
    <p:extLst>
      <p:ext uri="{BB962C8B-B14F-4D97-AF65-F5344CB8AC3E}">
        <p14:creationId xmlns:p14="http://schemas.microsoft.com/office/powerpoint/2010/main" val="3334513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9558" y="4861039"/>
            <a:ext cx="5674594" cy="4500005"/>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GB" kern="1200"/>
          </a:p>
        </p:txBody>
      </p:sp>
    </p:spTree>
    <p:extLst>
      <p:ext uri="{BB962C8B-B14F-4D97-AF65-F5344CB8AC3E}">
        <p14:creationId xmlns:p14="http://schemas.microsoft.com/office/powerpoint/2010/main" val="629639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body – text only</a:t>
            </a:r>
            <a:endParaRPr lang="en-US" dirty="0"/>
          </a:p>
        </p:txBody>
      </p:sp>
      <p:sp>
        <p:nvSpPr>
          <p:cNvPr id="4" name="Slide Number Placeholder 3"/>
          <p:cNvSpPr>
            <a:spLocks noGrp="1"/>
          </p:cNvSpPr>
          <p:nvPr>
            <p:ph type="sldNum" sz="quarter" idx="10"/>
          </p:nvPr>
        </p:nvSpPr>
        <p:spPr/>
        <p:txBody>
          <a:bodyPr/>
          <a:lstStyle/>
          <a:p>
            <a:fld id="{B1D41364-15E5-4D19-9F44-7E52E8E6B660}" type="slidenum">
              <a:rPr lang="en-US" smtClean="0"/>
              <a:pPr/>
              <a:t>10</a:t>
            </a:fld>
            <a:endParaRPr lang="en-US" dirty="0"/>
          </a:p>
        </p:txBody>
      </p:sp>
    </p:spTree>
    <p:extLst>
      <p:ext uri="{BB962C8B-B14F-4D97-AF65-F5344CB8AC3E}">
        <p14:creationId xmlns:p14="http://schemas.microsoft.com/office/powerpoint/2010/main" val="1621343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Footer Placeholder 3"/>
          <p:cNvSpPr>
            <a:spLocks noGrp="1"/>
          </p:cNvSpPr>
          <p:nvPr>
            <p:ph type="ftr" sz="quarter" idx="10"/>
          </p:nvPr>
        </p:nvSpPr>
        <p:spPr>
          <a:xfrm>
            <a:off x="428760" y="71280"/>
            <a:ext cx="7215119" cy="276840"/>
          </a:xfrm>
          <a:prstGeom prst="rect">
            <a:avLst/>
          </a:prstGeom>
        </p:spPr>
        <p:txBody>
          <a:bodyPr/>
          <a:lstStyle/>
          <a:p>
            <a:r>
              <a:rPr smtClean="0"/>
              <a:t>BoD</a:t>
            </a:r>
            <a:endParaRPr/>
          </a:p>
        </p:txBody>
      </p:sp>
      <p:sp>
        <p:nvSpPr>
          <p:cNvPr id="5" name="Slide Number Placeholder 4"/>
          <p:cNvSpPr>
            <a:spLocks noGrp="1"/>
          </p:cNvSpPr>
          <p:nvPr>
            <p:ph type="sldNum" sz="quarter" idx="11"/>
          </p:nvPr>
        </p:nvSpPr>
        <p:spPr/>
        <p:txBody>
          <a:bodyPr/>
          <a:lstStyle/>
          <a:p>
            <a:fld id="{4C442ABA-BEAB-4ADB-9498-D53662AC63FB}" type="slidenum">
              <a:rPr/>
              <a:pPr/>
              <a:t>‹#›</a:t>
            </a:fld>
            <a:endParaRPr/>
          </a:p>
        </p:txBody>
      </p:sp>
      <p:sp>
        <p:nvSpPr>
          <p:cNvPr id="6" name="Date Placeholder 5"/>
          <p:cNvSpPr>
            <a:spLocks noGrp="1"/>
          </p:cNvSpPr>
          <p:nvPr>
            <p:ph type="dt" sz="half" idx="12"/>
          </p:nvPr>
        </p:nvSpPr>
        <p:spPr>
          <a:xfrm>
            <a:off x="7786440" y="71280"/>
            <a:ext cx="990360" cy="286200"/>
          </a:xfrm>
          <a:prstGeom prst="rect">
            <a:avLst/>
          </a:prstGeom>
        </p:spPr>
        <p:txBody>
          <a:bodyPr/>
          <a:lstStyle/>
          <a:p>
            <a:r>
              <a:rPr smtClean="0"/>
              <a:t>25/02/2009</a:t>
            </a:r>
            <a:endParaRPr/>
          </a:p>
        </p:txBody>
      </p:sp>
    </p:spTree>
    <p:extLst>
      <p:ext uri="{BB962C8B-B14F-4D97-AF65-F5344CB8AC3E}">
        <p14:creationId xmlns:p14="http://schemas.microsoft.com/office/powerpoint/2010/main" val="303842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428760" y="71280"/>
            <a:ext cx="7215119" cy="276840"/>
          </a:xfrm>
          <a:prstGeom prst="rect">
            <a:avLst/>
          </a:prstGeom>
        </p:spPr>
        <p:txBody>
          <a:bodyPr/>
          <a:lstStyle/>
          <a:p>
            <a:r>
              <a:rPr smtClean="0"/>
              <a:t>BoD</a:t>
            </a:r>
            <a:endParaRPr/>
          </a:p>
        </p:txBody>
      </p:sp>
      <p:sp>
        <p:nvSpPr>
          <p:cNvPr id="5" name="Slide Number Placeholder 4"/>
          <p:cNvSpPr>
            <a:spLocks noGrp="1"/>
          </p:cNvSpPr>
          <p:nvPr>
            <p:ph type="sldNum" sz="quarter" idx="11"/>
          </p:nvPr>
        </p:nvSpPr>
        <p:spPr/>
        <p:txBody>
          <a:bodyPr/>
          <a:lstStyle/>
          <a:p>
            <a:fld id="{1232FCEB-C2B8-4DA8-82BF-47EE188E9B11}" type="slidenum">
              <a:rPr/>
              <a:pPr/>
              <a:t>‹#›</a:t>
            </a:fld>
            <a:endParaRPr/>
          </a:p>
        </p:txBody>
      </p:sp>
      <p:sp>
        <p:nvSpPr>
          <p:cNvPr id="6" name="Date Placeholder 5"/>
          <p:cNvSpPr>
            <a:spLocks noGrp="1"/>
          </p:cNvSpPr>
          <p:nvPr>
            <p:ph type="dt" sz="half" idx="12"/>
          </p:nvPr>
        </p:nvSpPr>
        <p:spPr>
          <a:xfrm>
            <a:off x="7786440" y="71280"/>
            <a:ext cx="990360" cy="286200"/>
          </a:xfrm>
          <a:prstGeom prst="rect">
            <a:avLst/>
          </a:prstGeom>
        </p:spPr>
        <p:txBody>
          <a:bodyPr/>
          <a:lstStyle/>
          <a:p>
            <a:r>
              <a:rPr smtClean="0"/>
              <a:t>25/02/2009</a:t>
            </a:r>
            <a:endParaRPr/>
          </a:p>
        </p:txBody>
      </p:sp>
    </p:spTree>
    <p:extLst>
      <p:ext uri="{BB962C8B-B14F-4D97-AF65-F5344CB8AC3E}">
        <p14:creationId xmlns:p14="http://schemas.microsoft.com/office/powerpoint/2010/main" val="217861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428760" y="71280"/>
            <a:ext cx="7215119" cy="276840"/>
          </a:xfrm>
          <a:prstGeom prst="rect">
            <a:avLst/>
          </a:prstGeom>
        </p:spPr>
        <p:txBody>
          <a:bodyPr/>
          <a:lstStyle/>
          <a:p>
            <a:r>
              <a:rPr smtClean="0"/>
              <a:t>BoD</a:t>
            </a:r>
            <a:endParaRPr/>
          </a:p>
        </p:txBody>
      </p:sp>
      <p:sp>
        <p:nvSpPr>
          <p:cNvPr id="5" name="Slide Number Placeholder 4"/>
          <p:cNvSpPr>
            <a:spLocks noGrp="1"/>
          </p:cNvSpPr>
          <p:nvPr>
            <p:ph type="sldNum" sz="quarter" idx="11"/>
          </p:nvPr>
        </p:nvSpPr>
        <p:spPr/>
        <p:txBody>
          <a:bodyPr/>
          <a:lstStyle/>
          <a:p>
            <a:fld id="{CEF378CF-53F8-4F74-A592-6FAA07EECAD6}" type="slidenum">
              <a:rPr/>
              <a:pPr/>
              <a:t>‹#›</a:t>
            </a:fld>
            <a:endParaRPr/>
          </a:p>
        </p:txBody>
      </p:sp>
      <p:sp>
        <p:nvSpPr>
          <p:cNvPr id="6" name="Date Placeholder 5"/>
          <p:cNvSpPr>
            <a:spLocks noGrp="1"/>
          </p:cNvSpPr>
          <p:nvPr>
            <p:ph type="dt" sz="half" idx="12"/>
          </p:nvPr>
        </p:nvSpPr>
        <p:spPr>
          <a:xfrm>
            <a:off x="7786440" y="71280"/>
            <a:ext cx="990360" cy="286200"/>
          </a:xfrm>
          <a:prstGeom prst="rect">
            <a:avLst/>
          </a:prstGeom>
        </p:spPr>
        <p:txBody>
          <a:bodyPr/>
          <a:lstStyle/>
          <a:p>
            <a:r>
              <a:rPr smtClean="0"/>
              <a:t>25/02/2009</a:t>
            </a:r>
            <a:endParaRPr/>
          </a:p>
        </p:txBody>
      </p:sp>
    </p:spTree>
    <p:extLst>
      <p:ext uri="{BB962C8B-B14F-4D97-AF65-F5344CB8AC3E}">
        <p14:creationId xmlns:p14="http://schemas.microsoft.com/office/powerpoint/2010/main" val="3835503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95922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2667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6291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4842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0280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220892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030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5343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428760" y="71280"/>
            <a:ext cx="7215119" cy="276840"/>
          </a:xfrm>
          <a:prstGeom prst="rect">
            <a:avLst/>
          </a:prstGeom>
        </p:spPr>
        <p:txBody>
          <a:bodyPr/>
          <a:lstStyle/>
          <a:p>
            <a:r>
              <a:rPr smtClean="0"/>
              <a:t>BoD</a:t>
            </a:r>
            <a:endParaRPr/>
          </a:p>
        </p:txBody>
      </p:sp>
      <p:sp>
        <p:nvSpPr>
          <p:cNvPr id="5" name="Slide Number Placeholder 4"/>
          <p:cNvSpPr>
            <a:spLocks noGrp="1"/>
          </p:cNvSpPr>
          <p:nvPr>
            <p:ph type="sldNum" sz="quarter" idx="11"/>
          </p:nvPr>
        </p:nvSpPr>
        <p:spPr/>
        <p:txBody>
          <a:bodyPr/>
          <a:lstStyle/>
          <a:p>
            <a:fld id="{27E4F2AD-4518-4899-A865-D0F5989A8D08}" type="slidenum">
              <a:rPr/>
              <a:pPr/>
              <a:t>‹#›</a:t>
            </a:fld>
            <a:endParaRPr/>
          </a:p>
        </p:txBody>
      </p:sp>
      <p:sp>
        <p:nvSpPr>
          <p:cNvPr id="6" name="Date Placeholder 5"/>
          <p:cNvSpPr>
            <a:spLocks noGrp="1"/>
          </p:cNvSpPr>
          <p:nvPr>
            <p:ph type="dt" sz="half" idx="12"/>
          </p:nvPr>
        </p:nvSpPr>
        <p:spPr>
          <a:xfrm>
            <a:off x="7786440" y="71280"/>
            <a:ext cx="990360" cy="286200"/>
          </a:xfrm>
          <a:prstGeom prst="rect">
            <a:avLst/>
          </a:prstGeom>
        </p:spPr>
        <p:txBody>
          <a:bodyPr/>
          <a:lstStyle/>
          <a:p>
            <a:r>
              <a:rPr smtClean="0"/>
              <a:t>25/02/2009</a:t>
            </a:r>
            <a:endParaRPr/>
          </a:p>
        </p:txBody>
      </p:sp>
    </p:spTree>
    <p:extLst>
      <p:ext uri="{BB962C8B-B14F-4D97-AF65-F5344CB8AC3E}">
        <p14:creationId xmlns:p14="http://schemas.microsoft.com/office/powerpoint/2010/main" val="2616826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5865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0626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3050"/>
            <a:ext cx="2055812" cy="5854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3050"/>
            <a:ext cx="6018213" cy="585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15748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3312588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4894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09351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6825" cy="4872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1981200"/>
            <a:ext cx="3808413" cy="4872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59862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504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7681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29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3"/>
          <p:cNvSpPr>
            <a:spLocks noGrp="1"/>
          </p:cNvSpPr>
          <p:nvPr>
            <p:ph type="ftr" sz="quarter" idx="10"/>
          </p:nvPr>
        </p:nvSpPr>
        <p:spPr>
          <a:xfrm>
            <a:off x="428760" y="71280"/>
            <a:ext cx="7215119" cy="276840"/>
          </a:xfrm>
          <a:prstGeom prst="rect">
            <a:avLst/>
          </a:prstGeom>
        </p:spPr>
        <p:txBody>
          <a:bodyPr/>
          <a:lstStyle/>
          <a:p>
            <a:r>
              <a:rPr smtClean="0"/>
              <a:t>BoD</a:t>
            </a:r>
            <a:endParaRPr/>
          </a:p>
        </p:txBody>
      </p:sp>
      <p:sp>
        <p:nvSpPr>
          <p:cNvPr id="5" name="Slide Number Placeholder 4"/>
          <p:cNvSpPr>
            <a:spLocks noGrp="1"/>
          </p:cNvSpPr>
          <p:nvPr>
            <p:ph type="sldNum" sz="quarter" idx="11"/>
          </p:nvPr>
        </p:nvSpPr>
        <p:spPr/>
        <p:txBody>
          <a:bodyPr/>
          <a:lstStyle/>
          <a:p>
            <a:fld id="{0B0FE286-B684-4605-98C9-55CD2FD0531D}" type="slidenum">
              <a:rPr/>
              <a:pPr/>
              <a:t>‹#›</a:t>
            </a:fld>
            <a:endParaRPr/>
          </a:p>
        </p:txBody>
      </p:sp>
      <p:sp>
        <p:nvSpPr>
          <p:cNvPr id="6" name="Date Placeholder 5"/>
          <p:cNvSpPr>
            <a:spLocks noGrp="1"/>
          </p:cNvSpPr>
          <p:nvPr>
            <p:ph type="dt" sz="half" idx="12"/>
          </p:nvPr>
        </p:nvSpPr>
        <p:spPr>
          <a:xfrm>
            <a:off x="7786440" y="71280"/>
            <a:ext cx="990360" cy="286200"/>
          </a:xfrm>
          <a:prstGeom prst="rect">
            <a:avLst/>
          </a:prstGeom>
        </p:spPr>
        <p:txBody>
          <a:bodyPr/>
          <a:lstStyle/>
          <a:p>
            <a:r>
              <a:rPr smtClean="0"/>
              <a:t>25/02/2009</a:t>
            </a:r>
            <a:endParaRPr/>
          </a:p>
        </p:txBody>
      </p:sp>
    </p:spTree>
    <p:extLst>
      <p:ext uri="{BB962C8B-B14F-4D97-AF65-F5344CB8AC3E}">
        <p14:creationId xmlns:p14="http://schemas.microsoft.com/office/powerpoint/2010/main" val="2537343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441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6282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06747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381000"/>
            <a:ext cx="1941513" cy="64722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381000"/>
            <a:ext cx="5673725" cy="6472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9562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a:xfrm>
            <a:off x="428760" y="71280"/>
            <a:ext cx="7215119" cy="276840"/>
          </a:xfrm>
          <a:prstGeom prst="rect">
            <a:avLst/>
          </a:prstGeom>
        </p:spPr>
        <p:txBody>
          <a:bodyPr/>
          <a:lstStyle/>
          <a:p>
            <a:r>
              <a:rPr smtClean="0"/>
              <a:t>BoD</a:t>
            </a:r>
            <a:endParaRPr/>
          </a:p>
        </p:txBody>
      </p:sp>
      <p:sp>
        <p:nvSpPr>
          <p:cNvPr id="6" name="Slide Number Placeholder 5"/>
          <p:cNvSpPr>
            <a:spLocks noGrp="1"/>
          </p:cNvSpPr>
          <p:nvPr>
            <p:ph type="sldNum" sz="quarter" idx="11"/>
          </p:nvPr>
        </p:nvSpPr>
        <p:spPr/>
        <p:txBody>
          <a:bodyPr/>
          <a:lstStyle/>
          <a:p>
            <a:fld id="{B5D25905-C1C8-461B-9CE6-9CFD2E74A2F0}" type="slidenum">
              <a:rPr/>
              <a:pPr/>
              <a:t>‹#›</a:t>
            </a:fld>
            <a:endParaRPr/>
          </a:p>
        </p:txBody>
      </p:sp>
      <p:sp>
        <p:nvSpPr>
          <p:cNvPr id="7" name="Date Placeholder 6"/>
          <p:cNvSpPr>
            <a:spLocks noGrp="1"/>
          </p:cNvSpPr>
          <p:nvPr>
            <p:ph type="dt" sz="half" idx="12"/>
          </p:nvPr>
        </p:nvSpPr>
        <p:spPr>
          <a:xfrm>
            <a:off x="7786440" y="71280"/>
            <a:ext cx="990360" cy="286200"/>
          </a:xfrm>
          <a:prstGeom prst="rect">
            <a:avLst/>
          </a:prstGeom>
        </p:spPr>
        <p:txBody>
          <a:bodyPr/>
          <a:lstStyle/>
          <a:p>
            <a:r>
              <a:rPr smtClean="0"/>
              <a:t>25/02/2009</a:t>
            </a:r>
            <a:endParaRPr/>
          </a:p>
        </p:txBody>
      </p:sp>
    </p:spTree>
    <p:extLst>
      <p:ext uri="{BB962C8B-B14F-4D97-AF65-F5344CB8AC3E}">
        <p14:creationId xmlns:p14="http://schemas.microsoft.com/office/powerpoint/2010/main" val="145803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a:xfrm>
            <a:off x="428760" y="71280"/>
            <a:ext cx="7215119" cy="276840"/>
          </a:xfrm>
          <a:prstGeom prst="rect">
            <a:avLst/>
          </a:prstGeom>
        </p:spPr>
        <p:txBody>
          <a:bodyPr/>
          <a:lstStyle/>
          <a:p>
            <a:r>
              <a:rPr smtClean="0"/>
              <a:t>BoD</a:t>
            </a:r>
            <a:endParaRPr/>
          </a:p>
        </p:txBody>
      </p:sp>
      <p:sp>
        <p:nvSpPr>
          <p:cNvPr id="8" name="Slide Number Placeholder 7"/>
          <p:cNvSpPr>
            <a:spLocks noGrp="1"/>
          </p:cNvSpPr>
          <p:nvPr>
            <p:ph type="sldNum" sz="quarter" idx="11"/>
          </p:nvPr>
        </p:nvSpPr>
        <p:spPr/>
        <p:txBody>
          <a:bodyPr/>
          <a:lstStyle/>
          <a:p>
            <a:fld id="{0A549728-CEAC-461A-BB5D-1DA1302E6DC1}" type="slidenum">
              <a:rPr/>
              <a:pPr/>
              <a:t>‹#›</a:t>
            </a:fld>
            <a:endParaRPr/>
          </a:p>
        </p:txBody>
      </p:sp>
      <p:sp>
        <p:nvSpPr>
          <p:cNvPr id="9" name="Date Placeholder 8"/>
          <p:cNvSpPr>
            <a:spLocks noGrp="1"/>
          </p:cNvSpPr>
          <p:nvPr>
            <p:ph type="dt" sz="half" idx="12"/>
          </p:nvPr>
        </p:nvSpPr>
        <p:spPr>
          <a:xfrm>
            <a:off x="7786440" y="71280"/>
            <a:ext cx="990360" cy="286200"/>
          </a:xfrm>
          <a:prstGeom prst="rect">
            <a:avLst/>
          </a:prstGeom>
        </p:spPr>
        <p:txBody>
          <a:bodyPr/>
          <a:lstStyle/>
          <a:p>
            <a:r>
              <a:rPr smtClean="0"/>
              <a:t>25/02/2009</a:t>
            </a:r>
            <a:endParaRPr/>
          </a:p>
        </p:txBody>
      </p:sp>
    </p:spTree>
    <p:extLst>
      <p:ext uri="{BB962C8B-B14F-4D97-AF65-F5344CB8AC3E}">
        <p14:creationId xmlns:p14="http://schemas.microsoft.com/office/powerpoint/2010/main" val="389621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a:xfrm>
            <a:off x="428760" y="71280"/>
            <a:ext cx="7215119" cy="276840"/>
          </a:xfrm>
          <a:prstGeom prst="rect">
            <a:avLst/>
          </a:prstGeom>
        </p:spPr>
        <p:txBody>
          <a:bodyPr/>
          <a:lstStyle/>
          <a:p>
            <a:r>
              <a:rPr smtClean="0"/>
              <a:t>BoD</a:t>
            </a:r>
            <a:endParaRPr/>
          </a:p>
        </p:txBody>
      </p:sp>
      <p:sp>
        <p:nvSpPr>
          <p:cNvPr id="4" name="Slide Number Placeholder 3"/>
          <p:cNvSpPr>
            <a:spLocks noGrp="1"/>
          </p:cNvSpPr>
          <p:nvPr>
            <p:ph type="sldNum" sz="quarter" idx="11"/>
          </p:nvPr>
        </p:nvSpPr>
        <p:spPr/>
        <p:txBody>
          <a:bodyPr/>
          <a:lstStyle/>
          <a:p>
            <a:fld id="{BE76AD62-08C6-43B6-979C-C59FC736B074}" type="slidenum">
              <a:rPr/>
              <a:pPr/>
              <a:t>‹#›</a:t>
            </a:fld>
            <a:endParaRPr/>
          </a:p>
        </p:txBody>
      </p:sp>
      <p:sp>
        <p:nvSpPr>
          <p:cNvPr id="5" name="Date Placeholder 4"/>
          <p:cNvSpPr>
            <a:spLocks noGrp="1"/>
          </p:cNvSpPr>
          <p:nvPr>
            <p:ph type="dt" sz="half" idx="12"/>
          </p:nvPr>
        </p:nvSpPr>
        <p:spPr>
          <a:xfrm>
            <a:off x="7786440" y="71280"/>
            <a:ext cx="990360" cy="286200"/>
          </a:xfrm>
          <a:prstGeom prst="rect">
            <a:avLst/>
          </a:prstGeom>
        </p:spPr>
        <p:txBody>
          <a:bodyPr/>
          <a:lstStyle/>
          <a:p>
            <a:r>
              <a:rPr smtClean="0"/>
              <a:t>25/02/2009</a:t>
            </a:r>
            <a:endParaRPr/>
          </a:p>
        </p:txBody>
      </p:sp>
    </p:spTree>
    <p:extLst>
      <p:ext uri="{BB962C8B-B14F-4D97-AF65-F5344CB8AC3E}">
        <p14:creationId xmlns:p14="http://schemas.microsoft.com/office/powerpoint/2010/main" val="3438549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28760" y="71280"/>
            <a:ext cx="7215119" cy="276840"/>
          </a:xfrm>
          <a:prstGeom prst="rect">
            <a:avLst/>
          </a:prstGeom>
        </p:spPr>
        <p:txBody>
          <a:bodyPr/>
          <a:lstStyle/>
          <a:p>
            <a:r>
              <a:rPr smtClean="0"/>
              <a:t>BoD</a:t>
            </a:r>
            <a:endParaRPr/>
          </a:p>
        </p:txBody>
      </p:sp>
      <p:sp>
        <p:nvSpPr>
          <p:cNvPr id="3" name="Slide Number Placeholder 2"/>
          <p:cNvSpPr>
            <a:spLocks noGrp="1"/>
          </p:cNvSpPr>
          <p:nvPr>
            <p:ph type="sldNum" sz="quarter" idx="11"/>
          </p:nvPr>
        </p:nvSpPr>
        <p:spPr/>
        <p:txBody>
          <a:bodyPr/>
          <a:lstStyle/>
          <a:p>
            <a:fld id="{21178B76-EBEC-4C6A-8F36-D699927FCE1B}" type="slidenum">
              <a:rPr/>
              <a:pPr/>
              <a:t>‹#›</a:t>
            </a:fld>
            <a:endParaRPr/>
          </a:p>
        </p:txBody>
      </p:sp>
      <p:sp>
        <p:nvSpPr>
          <p:cNvPr id="4" name="Date Placeholder 3"/>
          <p:cNvSpPr>
            <a:spLocks noGrp="1"/>
          </p:cNvSpPr>
          <p:nvPr>
            <p:ph type="dt" sz="half" idx="12"/>
          </p:nvPr>
        </p:nvSpPr>
        <p:spPr>
          <a:xfrm>
            <a:off x="7786440" y="71280"/>
            <a:ext cx="990360" cy="286200"/>
          </a:xfrm>
          <a:prstGeom prst="rect">
            <a:avLst/>
          </a:prstGeom>
        </p:spPr>
        <p:txBody>
          <a:bodyPr/>
          <a:lstStyle/>
          <a:p>
            <a:r>
              <a:rPr smtClean="0"/>
              <a:t>25/02/2009</a:t>
            </a:r>
            <a:endParaRPr/>
          </a:p>
        </p:txBody>
      </p:sp>
    </p:spTree>
    <p:extLst>
      <p:ext uri="{BB962C8B-B14F-4D97-AF65-F5344CB8AC3E}">
        <p14:creationId xmlns:p14="http://schemas.microsoft.com/office/powerpoint/2010/main" val="3431079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428760" y="71280"/>
            <a:ext cx="7215119" cy="276840"/>
          </a:xfrm>
          <a:prstGeom prst="rect">
            <a:avLst/>
          </a:prstGeom>
        </p:spPr>
        <p:txBody>
          <a:bodyPr/>
          <a:lstStyle/>
          <a:p>
            <a:r>
              <a:rPr smtClean="0"/>
              <a:t>BoD</a:t>
            </a:r>
            <a:endParaRPr/>
          </a:p>
        </p:txBody>
      </p:sp>
      <p:sp>
        <p:nvSpPr>
          <p:cNvPr id="6" name="Slide Number Placeholder 5"/>
          <p:cNvSpPr>
            <a:spLocks noGrp="1"/>
          </p:cNvSpPr>
          <p:nvPr>
            <p:ph type="sldNum" sz="quarter" idx="11"/>
          </p:nvPr>
        </p:nvSpPr>
        <p:spPr/>
        <p:txBody>
          <a:bodyPr/>
          <a:lstStyle/>
          <a:p>
            <a:fld id="{88D0BA3E-4DD8-4342-AD2E-315B12810050}" type="slidenum">
              <a:rPr/>
              <a:pPr/>
              <a:t>‹#›</a:t>
            </a:fld>
            <a:endParaRPr/>
          </a:p>
        </p:txBody>
      </p:sp>
      <p:sp>
        <p:nvSpPr>
          <p:cNvPr id="7" name="Date Placeholder 6"/>
          <p:cNvSpPr>
            <a:spLocks noGrp="1"/>
          </p:cNvSpPr>
          <p:nvPr>
            <p:ph type="dt" sz="half" idx="12"/>
          </p:nvPr>
        </p:nvSpPr>
        <p:spPr>
          <a:xfrm>
            <a:off x="7786440" y="71280"/>
            <a:ext cx="990360" cy="286200"/>
          </a:xfrm>
          <a:prstGeom prst="rect">
            <a:avLst/>
          </a:prstGeom>
        </p:spPr>
        <p:txBody>
          <a:bodyPr/>
          <a:lstStyle/>
          <a:p>
            <a:r>
              <a:rPr smtClean="0"/>
              <a:t>25/02/2009</a:t>
            </a:r>
            <a:endParaRPr/>
          </a:p>
        </p:txBody>
      </p:sp>
    </p:spTree>
    <p:extLst>
      <p:ext uri="{BB962C8B-B14F-4D97-AF65-F5344CB8AC3E}">
        <p14:creationId xmlns:p14="http://schemas.microsoft.com/office/powerpoint/2010/main" val="1358932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428760" y="71280"/>
            <a:ext cx="7215119" cy="276840"/>
          </a:xfrm>
          <a:prstGeom prst="rect">
            <a:avLst/>
          </a:prstGeom>
        </p:spPr>
        <p:txBody>
          <a:bodyPr/>
          <a:lstStyle/>
          <a:p>
            <a:r>
              <a:rPr smtClean="0"/>
              <a:t>BoD</a:t>
            </a:r>
            <a:endParaRPr/>
          </a:p>
        </p:txBody>
      </p:sp>
      <p:sp>
        <p:nvSpPr>
          <p:cNvPr id="6" name="Slide Number Placeholder 5"/>
          <p:cNvSpPr>
            <a:spLocks noGrp="1"/>
          </p:cNvSpPr>
          <p:nvPr>
            <p:ph type="sldNum" sz="quarter" idx="11"/>
          </p:nvPr>
        </p:nvSpPr>
        <p:spPr/>
        <p:txBody>
          <a:bodyPr/>
          <a:lstStyle/>
          <a:p>
            <a:fld id="{B9622212-3821-48C7-BF35-D8AF47DC6FDC}" type="slidenum">
              <a:rPr/>
              <a:pPr/>
              <a:t>‹#›</a:t>
            </a:fld>
            <a:endParaRPr/>
          </a:p>
        </p:txBody>
      </p:sp>
      <p:sp>
        <p:nvSpPr>
          <p:cNvPr id="7" name="Date Placeholder 6"/>
          <p:cNvSpPr>
            <a:spLocks noGrp="1"/>
          </p:cNvSpPr>
          <p:nvPr>
            <p:ph type="dt" sz="half" idx="12"/>
          </p:nvPr>
        </p:nvSpPr>
        <p:spPr>
          <a:xfrm>
            <a:off x="7786440" y="71280"/>
            <a:ext cx="990360" cy="286200"/>
          </a:xfrm>
          <a:prstGeom prst="rect">
            <a:avLst/>
          </a:prstGeom>
        </p:spPr>
        <p:txBody>
          <a:bodyPr/>
          <a:lstStyle/>
          <a:p>
            <a:r>
              <a:rPr smtClean="0"/>
              <a:t>25/02/2009</a:t>
            </a:r>
            <a:endParaRPr/>
          </a:p>
        </p:txBody>
      </p:sp>
    </p:spTree>
    <p:extLst>
      <p:ext uri="{BB962C8B-B14F-4D97-AF65-F5344CB8AC3E}">
        <p14:creationId xmlns:p14="http://schemas.microsoft.com/office/powerpoint/2010/main" val="3922680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7.png"/><Relationship Id="rId2" Type="http://schemas.openxmlformats.org/officeDocument/2006/relationships/slideLayout" Target="../slideLayouts/slideLayout13.xml"/><Relationship Id="rId16"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7.png"/><Relationship Id="rId2" Type="http://schemas.openxmlformats.org/officeDocument/2006/relationships/slideLayout" Target="../slideLayouts/slideLayout24.xml"/><Relationship Id="rId16" Type="http://schemas.openxmlformats.org/officeDocument/2006/relationships/image" Target="../media/image10.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9.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pic>
        <p:nvPicPr>
          <p:cNvPr id="2" name="Image 6"/>
          <p:cNvPicPr>
            <a:picLocks noChangeAspect="1"/>
          </p:cNvPicPr>
          <p:nvPr/>
        </p:nvPicPr>
        <p:blipFill>
          <a:blip r:embed="rId14">
            <a:lum/>
            <a:alphaModFix/>
          </a:blip>
          <a:srcRect/>
          <a:stretch>
            <a:fillRect/>
          </a:stretch>
        </p:blipFill>
        <p:spPr>
          <a:xfrm>
            <a:off x="4103640" y="6264360"/>
            <a:ext cx="1246320" cy="571320"/>
          </a:xfrm>
          <a:prstGeom prst="rect">
            <a:avLst/>
          </a:prstGeom>
          <a:noFill/>
          <a:ln>
            <a:noFill/>
          </a:ln>
        </p:spPr>
      </p:pic>
      <p:sp>
        <p:nvSpPr>
          <p:cNvPr id="3" name="Espace réservé du pied de page 4"/>
          <p:cNvSpPr/>
          <p:nvPr/>
        </p:nvSpPr>
        <p:spPr>
          <a:xfrm>
            <a:off x="5143679" y="6366960"/>
            <a:ext cx="3143159" cy="261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spAutoFit/>
          </a:bodyPr>
          <a:lstStyle/>
          <a:p>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100">
                <a:solidFill>
                  <a:srgbClr val="0177C1"/>
                </a:solidFill>
                <a:latin typeface="Arial" pitchFamily="18"/>
                <a:ea typeface="SimSun" pitchFamily="2"/>
                <a:cs typeface="SimSun" pitchFamily="2"/>
              </a:rPr>
              <a:t>www.europeanschoolnet.org - www.eun.org</a:t>
            </a:r>
          </a:p>
        </p:txBody>
      </p:sp>
      <p:sp>
        <p:nvSpPr>
          <p:cNvPr id="4" name="Title Placeholder 3"/>
          <p:cNvSpPr txBox="1">
            <a:spLocks noGrp="1"/>
          </p:cNvSpPr>
          <p:nvPr>
            <p:ph type="title"/>
          </p:nvPr>
        </p:nvSpPr>
        <p:spPr>
          <a:xfrm>
            <a:off x="457200" y="274320"/>
            <a:ext cx="8229600" cy="1143360"/>
          </a:xfrm>
          <a:prstGeom prst="rect">
            <a:avLst/>
          </a:prstGeom>
          <a:noFill/>
          <a:ln>
            <a:noFill/>
          </a:ln>
        </p:spPr>
        <p:txBody>
          <a:bodyPr vert="horz" lIns="90000" tIns="46800" rIns="90000" bIns="4680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5" name="Text Placeholder 4"/>
          <p:cNvSpPr txBox="1">
            <a:spLocks noGrp="1"/>
          </p:cNvSpPr>
          <p:nvPr>
            <p:ph type="body" idx="1"/>
          </p:nvPr>
        </p:nvSpPr>
        <p:spPr>
          <a:xfrm>
            <a:off x="457200" y="1600200"/>
            <a:ext cx="8229600" cy="4526280"/>
          </a:xfrm>
          <a:prstGeom prst="rect">
            <a:avLst/>
          </a:prstGeom>
          <a:noFill/>
          <a:ln>
            <a:noFill/>
          </a:ln>
        </p:spPr>
        <p:txBody>
          <a:bodyPr vert="horz" lIns="90000" tIns="46800" rIns="90000" bIns="46800" anchor="t" anchorCtr="0" compatLnSpc="1"/>
          <a:lstStyle>
            <a:defPPr marL="342720" marR="0" lvl="0" indent="-342720" algn="l" rtl="0" hangingPunct="0">
              <a:lnSpc>
                <a:spcPct val="100000"/>
              </a:lnSpc>
              <a:spcBef>
                <a:spcPts val="799"/>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Arial" pitchFamily="2"/>
                <a:ea typeface="SimSun" pitchFamily="2"/>
                <a:cs typeface="Tahoma" pitchFamily="2"/>
              </a:defRPr>
            </a:defPPr>
            <a:lvl1pPr marL="342720" marR="0" lvl="0" indent="-342720" algn="l" rtl="0" hangingPunct="0">
              <a:lnSpc>
                <a:spcPct val="100000"/>
              </a:lnSpc>
              <a:spcBef>
                <a:spcPts val="799"/>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Arial" pitchFamily="2"/>
                <a:ea typeface="SimSun" pitchFamily="2"/>
                <a:cs typeface="Tahoma" pitchFamily="2"/>
              </a:defRPr>
            </a:lvl1pPr>
            <a:lvl2pPr marL="742680" marR="0" lvl="1" indent="-285480" algn="l" rtl="0" hangingPunct="0">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GB" sz="2800" b="0" i="0" u="none" strike="noStrike" kern="1200" baseline="0">
                <a:ln>
                  <a:noFill/>
                </a:ln>
                <a:solidFill>
                  <a:srgbClr val="000000"/>
                </a:solidFill>
                <a:latin typeface="Arial" pitchFamily="2"/>
                <a:ea typeface="SimSun" pitchFamily="2"/>
                <a:cs typeface="Tahoma" pitchFamily="2"/>
              </a:defRPr>
            </a:lvl2pPr>
            <a:lvl3pPr marL="1143000" marR="0" lvl="2" indent="-228600" algn="l" rtl="0" hangingPunct="0">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GB" sz="2400" b="0" i="0" u="none" strike="noStrike" kern="1200" baseline="0">
                <a:ln>
                  <a:noFill/>
                </a:ln>
                <a:solidFill>
                  <a:srgbClr val="000000"/>
                </a:solidFill>
                <a:latin typeface="Arial" pitchFamily="2"/>
                <a:ea typeface="SimSun" pitchFamily="2"/>
                <a:cs typeface="Tahoma" pitchFamily="2"/>
              </a:defRPr>
            </a:lvl3pPr>
            <a:lvl4pPr marL="1600199" marR="0" lvl="3" indent="-228600" algn="l" rtl="0" hangingPunct="0">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GB" sz="2000" b="0" i="0" u="none" strike="noStrike" kern="1200" baseline="0">
                <a:ln>
                  <a:noFill/>
                </a:ln>
                <a:solidFill>
                  <a:srgbClr val="000000"/>
                </a:solidFill>
                <a:latin typeface="Arial" pitchFamily="2"/>
                <a:ea typeface="SimSun" pitchFamily="2"/>
                <a:cs typeface="Tahoma" pitchFamily="2"/>
              </a:defRPr>
            </a:lvl4pPr>
            <a:lvl5pPr marL="2057400" marR="0" lvl="4"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SimSun" pitchFamily="2"/>
                <a:cs typeface="Tahoma" pitchFamily="2"/>
              </a:defRPr>
            </a:lvl5pPr>
            <a:lvl6pPr marL="2057400" marR="0" lvl="5"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SimSun" pitchFamily="2"/>
                <a:cs typeface="Tahoma" pitchFamily="2"/>
              </a:defRPr>
            </a:lvl6pPr>
            <a:lvl7pPr marL="2057400" marR="0" lvl="6"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SimSun" pitchFamily="2"/>
                <a:cs typeface="Tahoma" pitchFamily="2"/>
              </a:defRPr>
            </a:lvl7pPr>
            <a:lvl8pPr marL="2057400" marR="0" lvl="7"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SimSun" pitchFamily="2"/>
                <a:cs typeface="Tahoma" pitchFamily="2"/>
              </a:defRPr>
            </a:lvl8pPr>
            <a:lvl9pPr marL="2057400" marR="0" lvl="8"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SimSun" pitchFamily="2"/>
                <a:cs typeface="Tahoma"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Grp="1"/>
          </p:cNvSpPr>
          <p:nvPr>
            <p:ph type="sldNum" sz="quarter" idx="4"/>
          </p:nvPr>
        </p:nvSpPr>
        <p:spPr>
          <a:xfrm>
            <a:off x="8215200" y="6355800"/>
            <a:ext cx="471600" cy="276480"/>
          </a:xfrm>
          <a:prstGeom prst="rect">
            <a:avLst/>
          </a:prstGeom>
          <a:noFill/>
          <a:ln>
            <a:noFill/>
          </a:ln>
        </p:spPr>
        <p:txBody>
          <a:bodyPr wrap="square" lIns="90000" tIns="46800" rIns="90000" bIns="46800" anchor="ctr" anchorCtr="0"/>
          <a:lstStyle>
            <a:lvl1pPr marL="0" marR="0" lvl="0" indent="0" algn="r" rtl="0" hangingPunct="1">
              <a:buNone/>
              <a:tabLst/>
              <a:defRPr lang="fr-FR" sz="1200" kern="1200">
                <a:solidFill>
                  <a:srgbClr val="0177C1"/>
                </a:solidFill>
                <a:latin typeface="Times New Roman" pitchFamily="18"/>
                <a:ea typeface="Arial Unicode MS" pitchFamily="2"/>
                <a:cs typeface="Tahoma" pitchFamily="2"/>
              </a:defRPr>
            </a:lvl1pPr>
          </a:lstStyle>
          <a:p>
            <a:fld id="{3787D02F-39AD-4CD0-91F6-5583E211518B}" type="slidenum">
              <a:rPr/>
              <a:pPr/>
              <a:t>‹#›</a:t>
            </a:fld>
            <a:endParaRPr/>
          </a:p>
        </p:txBody>
      </p:sp>
    </p:spTree>
    <p:extLst>
      <p:ext uri="{BB962C8B-B14F-4D97-AF65-F5344CB8AC3E}">
        <p14:creationId xmlns:p14="http://schemas.microsoft.com/office/powerpoint/2010/main" val="416660783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4400" b="0" i="0" u="none" strike="noStrike" kern="1200" baseline="0">
          <a:ln>
            <a:noFill/>
          </a:ln>
          <a:solidFill>
            <a:srgbClr val="000000"/>
          </a:solidFill>
          <a:latin typeface="Arial" pitchFamily="18"/>
          <a:ea typeface="SimSun" pitchFamily="2"/>
          <a:cs typeface="Tahoma" pitchFamily="2"/>
        </a:defRPr>
      </a:lvl1pPr>
    </p:titleStyle>
    <p:bodyStyle>
      <a:lvl1pPr marL="0" marR="0" indent="0" algn="l" rtl="0" hangingPunct="0">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Arial" pitchFamily="18"/>
          <a:ea typeface="SimSun" pitchFamily="2"/>
          <a:cs typeface="Tahoma"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4">
            <a:lum/>
            <a:alphaModFix/>
          </a:blip>
          <a:srcRect/>
          <a:stretch>
            <a:fillRect/>
          </a:stretch>
        </p:blipFill>
        <p:spPr>
          <a:xfrm>
            <a:off x="6156360" y="5516640"/>
            <a:ext cx="652320" cy="533160"/>
          </a:xfrm>
          <a:prstGeom prst="rect">
            <a:avLst/>
          </a:prstGeom>
          <a:noFill/>
          <a:ln>
            <a:noFill/>
          </a:ln>
        </p:spPr>
      </p:pic>
      <p:pic>
        <p:nvPicPr>
          <p:cNvPr id="3" name="Picture 2"/>
          <p:cNvPicPr>
            <a:picLocks noChangeAspect="1"/>
          </p:cNvPicPr>
          <p:nvPr/>
        </p:nvPicPr>
        <p:blipFill>
          <a:blip r:embed="rId15">
            <a:lum/>
            <a:alphaModFix/>
          </a:blip>
          <a:srcRect/>
          <a:stretch>
            <a:fillRect/>
          </a:stretch>
        </p:blipFill>
        <p:spPr>
          <a:xfrm>
            <a:off x="6938999" y="5516640"/>
            <a:ext cx="1150920" cy="507959"/>
          </a:xfrm>
          <a:prstGeom prst="rect">
            <a:avLst/>
          </a:prstGeom>
          <a:noFill/>
          <a:ln>
            <a:noFill/>
          </a:ln>
        </p:spPr>
      </p:pic>
      <p:pic>
        <p:nvPicPr>
          <p:cNvPr id="5" name="Picture 4"/>
          <p:cNvPicPr>
            <a:picLocks noChangeAspect="1"/>
          </p:cNvPicPr>
          <p:nvPr/>
        </p:nvPicPr>
        <p:blipFill>
          <a:blip r:embed="rId16">
            <a:lum/>
            <a:alphaModFix/>
          </a:blip>
          <a:srcRect/>
          <a:stretch>
            <a:fillRect/>
          </a:stretch>
        </p:blipFill>
        <p:spPr>
          <a:xfrm>
            <a:off x="4902120" y="985680"/>
            <a:ext cx="3441960" cy="1808280"/>
          </a:xfrm>
          <a:prstGeom prst="rect">
            <a:avLst/>
          </a:prstGeom>
          <a:noFill/>
          <a:ln>
            <a:noFill/>
          </a:ln>
        </p:spPr>
      </p:pic>
      <p:pic>
        <p:nvPicPr>
          <p:cNvPr id="6" name="Picture 5"/>
          <p:cNvPicPr>
            <a:picLocks noChangeAspect="1"/>
          </p:cNvPicPr>
          <p:nvPr/>
        </p:nvPicPr>
        <p:blipFill>
          <a:blip r:embed="rId17">
            <a:lum/>
            <a:alphaModFix/>
          </a:blip>
          <a:srcRect/>
          <a:stretch>
            <a:fillRect/>
          </a:stretch>
        </p:blipFill>
        <p:spPr>
          <a:xfrm>
            <a:off x="5003640" y="5516640"/>
            <a:ext cx="897119" cy="620640"/>
          </a:xfrm>
          <a:prstGeom prst="rect">
            <a:avLst/>
          </a:prstGeom>
          <a:noFill/>
          <a:ln>
            <a:noFill/>
          </a:ln>
        </p:spPr>
      </p:pic>
      <p:sp>
        <p:nvSpPr>
          <p:cNvPr id="7" name="Title Placeholder 6"/>
          <p:cNvSpPr txBox="1">
            <a:spLocks noGrp="1"/>
          </p:cNvSpPr>
          <p:nvPr>
            <p:ph type="title"/>
          </p:nvPr>
        </p:nvSpPr>
        <p:spPr>
          <a:xfrm>
            <a:off x="456839" y="272520"/>
            <a:ext cx="8226360" cy="1141920"/>
          </a:xfrm>
          <a:prstGeom prst="rect">
            <a:avLst/>
          </a:prstGeom>
          <a:noFill/>
          <a:ln>
            <a:noFill/>
          </a:ln>
        </p:spPr>
        <p:txBody>
          <a:bodyPr vert="horz" lIns="0" tIns="0" rIns="0" bIns="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8" name="Text Placeholder 7"/>
          <p:cNvSpPr txBox="1">
            <a:spLocks noGrp="1"/>
          </p:cNvSpPr>
          <p:nvPr>
            <p:ph type="body" idx="1"/>
          </p:nvPr>
        </p:nvSpPr>
        <p:spPr>
          <a:xfrm>
            <a:off x="456839" y="1604880"/>
            <a:ext cx="8226360" cy="4523400"/>
          </a:xfrm>
          <a:prstGeom prst="rect">
            <a:avLst/>
          </a:prstGeom>
          <a:noFill/>
          <a:ln>
            <a:noFill/>
          </a:ln>
        </p:spPr>
        <p:txBody>
          <a:bodyPr vert="horz" lIns="0" tIns="0" rIns="0" bIns="0" anchor="t" anchorCtr="0" compatLnSpc="1"/>
          <a:lstStyle>
            <a:def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Calibri" pitchFamily="34"/>
                <a:ea typeface="SimSun" pitchFamily="2"/>
                <a:cs typeface="SimSun" pitchFamily="2"/>
              </a:defRPr>
            </a:defPPr>
            <a:lvl1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Calibri" pitchFamily="34"/>
                <a:ea typeface="SimSun" pitchFamily="2"/>
                <a:cs typeface="SimSun" pitchFamily="2"/>
              </a:defRPr>
            </a:lvl1pPr>
            <a:lvl2pPr marL="742680" marR="0" lvl="1" indent="-285480" algn="l" rtl="0" hangingPunct="0">
              <a:lnSpc>
                <a:spcPct val="100000"/>
              </a:lnSpc>
              <a:spcBef>
                <a:spcPts val="697"/>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baseline="0">
                <a:ln>
                  <a:noFill/>
                </a:ln>
                <a:solidFill>
                  <a:srgbClr val="000000"/>
                </a:solidFill>
                <a:latin typeface="Calibri" pitchFamily="34"/>
                <a:ea typeface="SimSun" pitchFamily="2"/>
                <a:cs typeface="SimSun"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baseline="0">
                <a:ln>
                  <a:noFill/>
                </a:ln>
                <a:solidFill>
                  <a:srgbClr val="000000"/>
                </a:solidFill>
                <a:latin typeface="Calibri" pitchFamily="34"/>
                <a:ea typeface="SimSun" pitchFamily="2"/>
                <a:cs typeface="SimSun"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baseline="0">
                <a:ln>
                  <a:noFill/>
                </a:ln>
                <a:solidFill>
                  <a:srgbClr val="000000"/>
                </a:solidFill>
                <a:latin typeface="Calibri" pitchFamily="34"/>
                <a:ea typeface="SimSun" pitchFamily="2"/>
                <a:cs typeface="SimSun"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Calibri" pitchFamily="34"/>
                <a:ea typeface="SimSun" pitchFamily="2"/>
                <a:cs typeface="SimSun"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Calibri" pitchFamily="34"/>
                <a:ea typeface="SimSun" pitchFamily="2"/>
                <a:cs typeface="SimSun"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Calibri" pitchFamily="34"/>
                <a:ea typeface="SimSun" pitchFamily="2"/>
                <a:cs typeface="SimSun"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Calibri" pitchFamily="34"/>
                <a:ea typeface="SimSun" pitchFamily="2"/>
                <a:cs typeface="SimSun"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Calibri" pitchFamily="34"/>
                <a:ea typeface="SimSun" pitchFamily="2"/>
                <a:cs typeface="SimSun"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1086589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ctr"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4400" b="0" i="0" u="none" strike="noStrike" baseline="0">
          <a:ln>
            <a:noFill/>
          </a:ln>
          <a:solidFill>
            <a:srgbClr val="000000"/>
          </a:solidFill>
          <a:latin typeface="Calibri" pitchFamily="34"/>
          <a:ea typeface="SimSun" pitchFamily="2"/>
        </a:defRPr>
      </a:lvl1pPr>
    </p:titleStyle>
    <p:bodyStyle>
      <a:lvl1pPr marL="342720" marR="0" indent="-342720" algn="l" rtl="0" hangingPunct="0">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Calibri" pitchFamily="34"/>
          <a:ea typeface="SimSun"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85440" y="380880"/>
            <a:ext cx="7767720" cy="1595880"/>
          </a:xfrm>
          <a:prstGeom prst="rect">
            <a:avLst/>
          </a:prstGeom>
          <a:noFill/>
          <a:ln>
            <a:noFill/>
          </a:ln>
        </p:spPr>
        <p:txBody>
          <a:bodyPr vert="horz" lIns="50760" tIns="50760" rIns="90000" bIns="5076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3" name="Text Placeholder 2"/>
          <p:cNvSpPr txBox="1">
            <a:spLocks noGrp="1"/>
          </p:cNvSpPr>
          <p:nvPr>
            <p:ph type="body" idx="1"/>
          </p:nvPr>
        </p:nvSpPr>
        <p:spPr>
          <a:xfrm>
            <a:off x="685440" y="1981080"/>
            <a:ext cx="7767720" cy="4872600"/>
          </a:xfrm>
          <a:prstGeom prst="rect">
            <a:avLst/>
          </a:prstGeom>
          <a:noFill/>
          <a:ln>
            <a:noFill/>
          </a:ln>
        </p:spPr>
        <p:txBody>
          <a:bodyPr vert="horz" lIns="50760" tIns="50760" rIns="90000" bIns="50760" anchor="t" anchorCtr="0" compatLnSpc="1"/>
          <a:lstStyle>
            <a:def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defPPr>
            <a:lvl1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lvl1pPr>
            <a:lvl2pPr marL="742680" marR="0" lvl="1" indent="-285480" algn="l" rtl="0" hangingPunct="0">
              <a:lnSpc>
                <a:spcPct val="100000"/>
              </a:lnSpc>
              <a:spcBef>
                <a:spcPts val="598"/>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kern="1200" baseline="0">
                <a:ln>
                  <a:noFill/>
                </a:ln>
                <a:solidFill>
                  <a:srgbClr val="646464"/>
                </a:solidFill>
                <a:latin typeface="Arial" pitchFamily="2"/>
                <a:ea typeface="ヒラギノ角ゴ ProN W3" pitchFamily="2"/>
                <a:cs typeface="ヒラギノ角ゴ ProN W3"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kern="1200" baseline="0">
                <a:ln>
                  <a:noFill/>
                </a:ln>
                <a:solidFill>
                  <a:srgbClr val="646464"/>
                </a:solidFill>
                <a:latin typeface="Arial" pitchFamily="2"/>
                <a:ea typeface="ヒラギノ角ゴ ProN W3" pitchFamily="2"/>
                <a:cs typeface="ヒラギノ角ゴ ProN W3"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 name="Picture 3"/>
          <p:cNvPicPr>
            <a:picLocks noChangeAspect="1"/>
          </p:cNvPicPr>
          <p:nvPr/>
        </p:nvPicPr>
        <p:blipFill>
          <a:blip r:embed="rId14">
            <a:lum/>
            <a:alphaModFix/>
          </a:blip>
          <a:srcRect/>
          <a:stretch>
            <a:fillRect/>
          </a:stretch>
        </p:blipFill>
        <p:spPr>
          <a:xfrm>
            <a:off x="1547640" y="6051600"/>
            <a:ext cx="512999" cy="419040"/>
          </a:xfrm>
          <a:prstGeom prst="rect">
            <a:avLst/>
          </a:prstGeom>
          <a:noFill/>
          <a:ln>
            <a:noFill/>
          </a:ln>
        </p:spPr>
      </p:pic>
      <p:pic>
        <p:nvPicPr>
          <p:cNvPr id="5" name="Picture 4"/>
          <p:cNvPicPr>
            <a:picLocks noChangeAspect="1"/>
          </p:cNvPicPr>
          <p:nvPr/>
        </p:nvPicPr>
        <p:blipFill>
          <a:blip r:embed="rId15">
            <a:lum/>
            <a:alphaModFix/>
          </a:blip>
          <a:srcRect/>
          <a:stretch>
            <a:fillRect/>
          </a:stretch>
        </p:blipFill>
        <p:spPr>
          <a:xfrm>
            <a:off x="2340000" y="6078599"/>
            <a:ext cx="901800" cy="398520"/>
          </a:xfrm>
          <a:prstGeom prst="rect">
            <a:avLst/>
          </a:prstGeom>
          <a:noFill/>
          <a:ln>
            <a:noFill/>
          </a:ln>
        </p:spPr>
      </p:pic>
      <p:sp>
        <p:nvSpPr>
          <p:cNvPr id="6" name="Freeform 5"/>
          <p:cNvSpPr/>
          <p:nvPr/>
        </p:nvSpPr>
        <p:spPr>
          <a:xfrm>
            <a:off x="3563820" y="6026000"/>
            <a:ext cx="482436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1"/>
          <a:lstStyle/>
          <a:p>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100" dirty="0" smtClean="0">
                <a:solidFill>
                  <a:srgbClr val="5096D0"/>
                </a:solidFill>
                <a:latin typeface="Times New Roman" pitchFamily="18"/>
                <a:ea typeface="ヒラギノ角ゴ ProN W3" pitchFamily="2"/>
                <a:cs typeface="ヒラギノ角ゴ ProN W3" pitchFamily="2"/>
              </a:rPr>
              <a:t>Scientix 2 </a:t>
            </a:r>
            <a:r>
              <a:rPr lang="en-US" sz="1100" dirty="0">
                <a:solidFill>
                  <a:srgbClr val="5096D0"/>
                </a:solidFill>
                <a:latin typeface="Times New Roman" pitchFamily="18"/>
                <a:ea typeface="ヒラギノ角ゴ ProN W3" pitchFamily="2"/>
                <a:cs typeface="ヒラギノ角ゴ ProN W3" pitchFamily="2"/>
              </a:rPr>
              <a:t>| </a:t>
            </a:r>
            <a:r>
              <a:rPr lang="en-GB" sz="1100" dirty="0" smtClean="0">
                <a:solidFill>
                  <a:srgbClr val="5096D0"/>
                </a:solidFill>
                <a:latin typeface="Times New Roman" pitchFamily="18"/>
                <a:ea typeface="ヒラギノ角ゴ ProN W3" pitchFamily="2"/>
                <a:cs typeface="ヒラギノ角ゴ ProN W3" pitchFamily="2"/>
              </a:rPr>
              <a:t>Speaker’s</a:t>
            </a:r>
            <a:r>
              <a:rPr lang="en-GB" sz="1100" baseline="0" dirty="0" smtClean="0">
                <a:solidFill>
                  <a:srgbClr val="5096D0"/>
                </a:solidFill>
                <a:latin typeface="Times New Roman" pitchFamily="18"/>
                <a:ea typeface="ヒラギノ角ゴ ProN W3" pitchFamily="2"/>
                <a:cs typeface="ヒラギノ角ゴ ProN W3" pitchFamily="2"/>
              </a:rPr>
              <a:t> name</a:t>
            </a:r>
            <a:endParaRPr lang="en-US" sz="1100" dirty="0">
              <a:solidFill>
                <a:srgbClr val="5096D0"/>
              </a:solidFill>
              <a:latin typeface="Times New Roman" pitchFamily="18"/>
              <a:ea typeface="ヒラギノ角ゴ ProN W3" pitchFamily="2"/>
              <a:cs typeface="ヒラギノ角ゴ ProN W3" pitchFamily="2"/>
            </a:endParaRPr>
          </a:p>
          <a:p>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100" dirty="0" smtClean="0">
                <a:solidFill>
                  <a:srgbClr val="5096D0"/>
                </a:solidFill>
                <a:latin typeface="Times New Roman" pitchFamily="18"/>
                <a:ea typeface="ヒラギノ角ゴ ProN W3" pitchFamily="2"/>
                <a:cs typeface="ヒラギノ角ゴ ProN W3" pitchFamily="2"/>
              </a:rPr>
              <a:t>Date </a:t>
            </a:r>
            <a:r>
              <a:rPr lang="en-US" sz="1100" dirty="0">
                <a:solidFill>
                  <a:srgbClr val="5096D0"/>
                </a:solidFill>
                <a:latin typeface="Times New Roman" pitchFamily="18"/>
                <a:ea typeface="ヒラギノ角ゴ ProN W3" pitchFamily="2"/>
                <a:cs typeface="ヒラギノ角ゴ ProN W3" pitchFamily="2"/>
              </a:rPr>
              <a:t>| </a:t>
            </a:r>
            <a:r>
              <a:rPr lang="en-US" sz="1100" dirty="0" smtClean="0">
                <a:solidFill>
                  <a:srgbClr val="5096D0"/>
                </a:solidFill>
                <a:latin typeface="Times New Roman" pitchFamily="18"/>
                <a:ea typeface="ヒラギノ角ゴ ProN W3" pitchFamily="2"/>
                <a:cs typeface="ヒラギノ角ゴ ProN W3" pitchFamily="2"/>
              </a:rPr>
              <a:t>City</a:t>
            </a:r>
            <a:endParaRPr lang="en-US" sz="1100" dirty="0">
              <a:solidFill>
                <a:srgbClr val="5096D0"/>
              </a:solidFill>
              <a:latin typeface="Times New Roman" pitchFamily="18"/>
              <a:ea typeface="ヒラギノ角ゴ ProN W3" pitchFamily="2"/>
              <a:cs typeface="ヒラギノ角ゴ ProN W3" pitchFamily="2"/>
            </a:endParaRPr>
          </a:p>
          <a:p>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100" dirty="0" smtClean="0">
                <a:solidFill>
                  <a:srgbClr val="5096D0"/>
                </a:solidFill>
                <a:latin typeface="Times New Roman" pitchFamily="18"/>
                <a:ea typeface="ヒラギノ角ゴ ProN W3" pitchFamily="2"/>
                <a:cs typeface="ヒラギノ角ゴ ProN W3" pitchFamily="2"/>
              </a:rPr>
              <a:t>Name of event</a:t>
            </a:r>
            <a:endParaRPr lang="en-US" sz="1100" dirty="0">
              <a:solidFill>
                <a:srgbClr val="5096D0"/>
              </a:solidFill>
              <a:latin typeface="Times New Roman" pitchFamily="18"/>
              <a:ea typeface="ヒラギノ角ゴ ProN W3" pitchFamily="2"/>
              <a:cs typeface="ヒラギノ角ゴ ProN W3" pitchFamily="2"/>
            </a:endParaRPr>
          </a:p>
        </p:txBody>
      </p:sp>
      <p:sp>
        <p:nvSpPr>
          <p:cNvPr id="7" name="Freeform 6"/>
          <p:cNvSpPr/>
          <p:nvPr/>
        </p:nvSpPr>
        <p:spPr>
          <a:xfrm>
            <a:off x="7884900" y="6542040"/>
            <a:ext cx="503280" cy="285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1"/>
          <a:lstStyle/>
          <a:p>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01BAFDD-8BED-4A7E-8A1F-C3EA4DA7459F}" type="slidenum">
              <a:rPr sz="1200">
                <a:solidFill>
                  <a:srgbClr val="4DA0D4"/>
                </a:solidFill>
              </a:rPr>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a:t>
            </a:fld>
            <a:endParaRPr lang="en-US" sz="1100" dirty="0">
              <a:solidFill>
                <a:srgbClr val="4DA0D4"/>
              </a:solidFill>
              <a:latin typeface="Arial" pitchFamily="18"/>
              <a:ea typeface="ヒラギノ角ゴ ProN W3" pitchFamily="2"/>
              <a:cs typeface="ヒラギノ角ゴ ProN W3" pitchFamily="2"/>
            </a:endParaRPr>
          </a:p>
        </p:txBody>
      </p:sp>
      <p:pic>
        <p:nvPicPr>
          <p:cNvPr id="8" name="Picture 7"/>
          <p:cNvPicPr>
            <a:picLocks noChangeAspect="1"/>
          </p:cNvPicPr>
          <p:nvPr/>
        </p:nvPicPr>
        <p:blipFill>
          <a:blip r:embed="rId16">
            <a:lum/>
            <a:alphaModFix/>
          </a:blip>
          <a:srcRect/>
          <a:stretch>
            <a:fillRect/>
          </a:stretch>
        </p:blipFill>
        <p:spPr>
          <a:xfrm>
            <a:off x="3419640" y="6031080"/>
            <a:ext cx="1152360" cy="433079"/>
          </a:xfrm>
          <a:prstGeom prst="rect">
            <a:avLst/>
          </a:prstGeom>
          <a:noFill/>
          <a:ln>
            <a:noFill/>
          </a:ln>
        </p:spPr>
      </p:pic>
      <p:pic>
        <p:nvPicPr>
          <p:cNvPr id="9" name="Picture 8"/>
          <p:cNvPicPr>
            <a:picLocks noChangeAspect="1"/>
          </p:cNvPicPr>
          <p:nvPr/>
        </p:nvPicPr>
        <p:blipFill>
          <a:blip r:embed="rId17">
            <a:lum/>
            <a:alphaModFix/>
          </a:blip>
          <a:srcRect/>
          <a:stretch>
            <a:fillRect/>
          </a:stretch>
        </p:blipFill>
        <p:spPr>
          <a:xfrm>
            <a:off x="684359" y="6048360"/>
            <a:ext cx="647640" cy="449280"/>
          </a:xfrm>
          <a:prstGeom prst="rect">
            <a:avLst/>
          </a:prstGeom>
          <a:noFill/>
          <a:ln>
            <a:noFill/>
          </a:ln>
        </p:spPr>
      </p:pic>
    </p:spTree>
    <p:extLst>
      <p:ext uri="{BB962C8B-B14F-4D97-AF65-F5344CB8AC3E}">
        <p14:creationId xmlns:p14="http://schemas.microsoft.com/office/powerpoint/2010/main" val="1278111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marL="0" marR="0" indent="0" algn="l"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3600" b="0" i="0" u="none" strike="noStrike" kern="1200" baseline="0">
          <a:ln>
            <a:noFill/>
          </a:ln>
          <a:solidFill>
            <a:srgbClr val="011D33"/>
          </a:solidFill>
          <a:latin typeface="Arial Bold" pitchFamily="18"/>
        </a:defRPr>
      </a:lvl1pPr>
    </p:titleStyle>
    <p:bodyStyle>
      <a:lvl1pPr marL="342720" marR="0" indent="-342720" algn="l" rtl="0" hangingPunct="0">
        <a:lnSpc>
          <a:spcPct val="100000"/>
        </a:lnSpc>
        <a:spcBef>
          <a:spcPts val="697"/>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18"/>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2.png"/><Relationship Id="rId5" Type="http://schemas.openxmlformats.org/officeDocument/2006/relationships/diagramLayout" Target="../diagrams/layout1.xml"/><Relationship Id="rId10" Type="http://schemas.openxmlformats.org/officeDocument/2006/relationships/image" Target="../media/image21.png"/><Relationship Id="rId4" Type="http://schemas.openxmlformats.org/officeDocument/2006/relationships/diagramData" Target="../diagrams/data1.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25.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 y="3058569"/>
            <a:ext cx="8243999" cy="169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342720" indent="-338040" algn="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hu-HU" sz="3200" b="1" dirty="0">
                <a:solidFill>
                  <a:srgbClr val="011D33"/>
                </a:solidFill>
                <a:latin typeface="Arial" pitchFamily="18"/>
                <a:ea typeface="Arial" pitchFamily="2"/>
                <a:cs typeface="Arial" pitchFamily="2"/>
              </a:rPr>
              <a:t>A</a:t>
            </a:r>
            <a:r>
              <a:rPr lang="hu-HU" sz="3200" b="1" dirty="0" smtClean="0">
                <a:solidFill>
                  <a:srgbClr val="011D33"/>
                </a:solidFill>
                <a:latin typeface="Arial" pitchFamily="18"/>
                <a:ea typeface="Arial" pitchFamily="2"/>
                <a:cs typeface="Arial" pitchFamily="2"/>
              </a:rPr>
              <a:t>z </a:t>
            </a:r>
            <a:r>
              <a:rPr lang="hu-HU" sz="3200" b="1" dirty="0" err="1" smtClean="0">
                <a:solidFill>
                  <a:srgbClr val="011D33"/>
                </a:solidFill>
                <a:latin typeface="Arial" pitchFamily="18"/>
                <a:ea typeface="Arial" pitchFamily="2"/>
                <a:cs typeface="Arial" pitchFamily="2"/>
              </a:rPr>
              <a:t>m-learning</a:t>
            </a:r>
            <a:r>
              <a:rPr lang="hu-HU" sz="3200" b="1" dirty="0" smtClean="0">
                <a:solidFill>
                  <a:srgbClr val="011D33"/>
                </a:solidFill>
                <a:latin typeface="Arial" pitchFamily="18"/>
                <a:ea typeface="Arial" pitchFamily="2"/>
                <a:cs typeface="Arial" pitchFamily="2"/>
              </a:rPr>
              <a:t> kihívásai és lehetőségei a természettudományos oktatásban</a:t>
            </a:r>
            <a:endParaRPr lang="en-IE" sz="3200" b="1" dirty="0">
              <a:solidFill>
                <a:srgbClr val="011D33"/>
              </a:solidFill>
              <a:latin typeface="Arial" pitchFamily="18"/>
              <a:ea typeface="Arial" pitchFamily="2"/>
              <a:cs typeface="Arial" pitchFamily="2"/>
            </a:endParaRPr>
          </a:p>
        </p:txBody>
      </p:sp>
      <p:sp>
        <p:nvSpPr>
          <p:cNvPr id="3" name="Freeform 2"/>
          <p:cNvSpPr/>
          <p:nvPr/>
        </p:nvSpPr>
        <p:spPr>
          <a:xfrm>
            <a:off x="3998306" y="3864806"/>
            <a:ext cx="5975640" cy="64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200">
              <a:solidFill>
                <a:srgbClr val="FFFFFF"/>
              </a:solidFill>
              <a:latin typeface="Arial" pitchFamily="18"/>
              <a:ea typeface="SimSun" pitchFamily="2"/>
              <a:cs typeface="SimSun" pitchFamily="2"/>
            </a:endParaRPr>
          </a:p>
        </p:txBody>
      </p:sp>
      <p:sp>
        <p:nvSpPr>
          <p:cNvPr id="4" name="Rectangle 3"/>
          <p:cNvSpPr/>
          <p:nvPr/>
        </p:nvSpPr>
        <p:spPr>
          <a:xfrm>
            <a:off x="1892174" y="4275592"/>
            <a:ext cx="6446068" cy="646331"/>
          </a:xfrm>
          <a:prstGeom prst="rect">
            <a:avLst/>
          </a:prstGeom>
        </p:spPr>
        <p:txBody>
          <a:bodyPr wrap="square">
            <a:spAutoFit/>
          </a:bodyPr>
          <a:lstStyle/>
          <a:p>
            <a:pPr lvl="0"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b="1" dirty="0" smtClean="0">
                <a:solidFill>
                  <a:srgbClr val="000000"/>
                </a:solidFill>
                <a:ea typeface="ヒラギノ角ゴ ProN W3" pitchFamily="2"/>
                <a:cs typeface="ヒラギノ角ゴ ProN W3" pitchFamily="2"/>
              </a:rPr>
              <a:t>Dr. Főző Attila László</a:t>
            </a:r>
          </a:p>
          <a:p>
            <a:pPr lvl="0"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b="1" dirty="0" smtClean="0">
                <a:solidFill>
                  <a:srgbClr val="000000"/>
                </a:solidFill>
                <a:ea typeface="ヒラギノ角ゴ ProN W3" pitchFamily="2"/>
                <a:cs typeface="ヒラギノ角ゴ ProN W3" pitchFamily="2"/>
              </a:rPr>
              <a:t>Educatio Társadalmi Szolgáltató Nonprofit Kft.</a:t>
            </a:r>
            <a:endParaRPr lang="en-GB" b="1" dirty="0" smtClean="0">
              <a:solidFill>
                <a:srgbClr val="000000"/>
              </a:solidFill>
              <a:ea typeface="ヒラギノ角ゴ ProN W3" pitchFamily="2"/>
              <a:cs typeface="ヒラギノ角ゴ ProN W3" pitchFamily="2"/>
            </a:endParaRPr>
          </a:p>
        </p:txBody>
      </p:sp>
      <p:sp>
        <p:nvSpPr>
          <p:cNvPr id="5" name="Text Box 2"/>
          <p:cNvSpPr txBox="1">
            <a:spLocks noChangeArrowheads="1"/>
          </p:cNvSpPr>
          <p:nvPr/>
        </p:nvSpPr>
        <p:spPr bwMode="auto">
          <a:xfrm>
            <a:off x="316675" y="5481400"/>
            <a:ext cx="4054157" cy="928589"/>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GB" sz="900" dirty="0">
                <a:solidFill>
                  <a:srgbClr val="808080"/>
                </a:solidFill>
                <a:effectLst/>
                <a:latin typeface="Arial" panose="020B0604020202020204" pitchFamily="34" charset="0"/>
                <a:ea typeface="MS Mincho" panose="02020609040205080304" pitchFamily="49" charset="-128"/>
                <a:cs typeface="Times New Roman" panose="02020603050405020304" pitchFamily="18" charset="0"/>
              </a:rPr>
              <a:t>The work presented in this document is supported by the European Commission’s FP7 programme – project Scientix 2 (Grant agreement N. 337250). The content of this document is the sole responsibility of the consortium members and it does not represent the opinion of the European Commission and the Commission is not responsible for any use that might be made of information contained herein.</a:t>
            </a:r>
            <a:endParaRPr lang="en-IE" sz="1100" dirty="0">
              <a:solidFill>
                <a:srgbClr val="808080"/>
              </a:solidFill>
              <a:effectLst/>
              <a:latin typeface="Arial" panose="020B0604020202020204" pitchFamily="34" charset="0"/>
              <a:ea typeface="MS Mincho" panose="02020609040205080304" pitchFamily="49" charset="-128"/>
              <a:cs typeface="Times New Roman" panose="02020603050405020304" pitchFamily="18" charset="0"/>
            </a:endParaRPr>
          </a:p>
          <a:p>
            <a:pPr algn="just">
              <a:spcAft>
                <a:spcPts val="0"/>
              </a:spcAft>
            </a:pPr>
            <a:r>
              <a:rPr lang="en-GB" sz="900" dirty="0">
                <a:solidFill>
                  <a:srgbClr val="808080"/>
                </a:solidFill>
                <a:effectLst/>
                <a:latin typeface="Arial" panose="020B0604020202020204" pitchFamily="34" charset="0"/>
                <a:ea typeface="MS Mincho" panose="02020609040205080304" pitchFamily="49" charset="-128"/>
                <a:cs typeface="Times New Roman" panose="02020603050405020304" pitchFamily="18" charset="0"/>
              </a:rPr>
              <a:t> </a:t>
            </a:r>
            <a:endParaRPr lang="en-IE" sz="1100" dirty="0">
              <a:solidFill>
                <a:srgbClr val="808080"/>
              </a:solidFill>
              <a:effectLst/>
              <a:latin typeface="Arial" panose="020B0604020202020204" pitchFamily="34" charset="0"/>
              <a:ea typeface="MS Mincho" panose="02020609040205080304" pitchFamily="49" charset="-128"/>
              <a:cs typeface="Times New Roman" panose="02020603050405020304" pitchFamily="18" charset="0"/>
            </a:endParaRPr>
          </a:p>
        </p:txBody>
      </p:sp>
      <p:pic>
        <p:nvPicPr>
          <p:cNvPr id="9218" name="Kép 1"/>
          <p:cNvPicPr>
            <a:picLocks noChangeAspect="1" noChangeArrowheads="1"/>
          </p:cNvPicPr>
          <p:nvPr/>
        </p:nvPicPr>
        <p:blipFill>
          <a:blip r:embed="rId3">
            <a:clrChange>
              <a:clrFrom>
                <a:srgbClr val="FEFDFA"/>
              </a:clrFrom>
              <a:clrTo>
                <a:srgbClr val="FEFDFA">
                  <a:alpha val="0"/>
                </a:srgbClr>
              </a:clrTo>
            </a:clrChange>
            <a:extLst>
              <a:ext uri="{28A0092B-C50C-407E-A947-70E740481C1C}">
                <a14:useLocalDpi xmlns:a14="http://schemas.microsoft.com/office/drawing/2010/main" val="0"/>
              </a:ext>
            </a:extLst>
          </a:blip>
          <a:srcRect/>
          <a:stretch>
            <a:fillRect/>
          </a:stretch>
        </p:blipFill>
        <p:spPr bwMode="auto">
          <a:xfrm>
            <a:off x="6431927" y="4931066"/>
            <a:ext cx="1812073" cy="47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085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type="body" sz="quarter" idx="4294967295"/>
          </p:nvPr>
        </p:nvSpPr>
        <p:spPr>
          <a:xfrm>
            <a:off x="1388949" y="4238839"/>
            <a:ext cx="7576042" cy="950982"/>
          </a:xfrm>
        </p:spPr>
        <p:txBody>
          <a:bodyPr/>
          <a:lstStyle/>
          <a:p>
            <a:pPr marL="0" lvl="0" indent="0">
              <a:spcBef>
                <a:spcPts val="0"/>
              </a:spcBef>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600" dirty="0" smtClean="0">
                <a:solidFill>
                  <a:srgbClr val="000000"/>
                </a:solidFill>
                <a:ea typeface="ヒラギノ角ゴ ProN W3" pitchFamily="2"/>
                <a:cs typeface="ヒラギノ角ゴ ProN W3" pitchFamily="2"/>
              </a:rPr>
              <a:t>European Schoolnet – </a:t>
            </a:r>
            <a:r>
              <a:rPr lang="hu-HU" sz="1600" dirty="0" smtClean="0">
                <a:solidFill>
                  <a:srgbClr val="000000"/>
                </a:solidFill>
                <a:ea typeface="ヒラギノ角ゴ ProN W3" pitchFamily="2"/>
                <a:cs typeface="ヒラギノ角ゴ ProN W3" pitchFamily="2"/>
              </a:rPr>
              <a:t>S</a:t>
            </a:r>
            <a:r>
              <a:rPr lang="en-GB" sz="1600" dirty="0" err="1" smtClean="0">
                <a:solidFill>
                  <a:srgbClr val="000000"/>
                </a:solidFill>
                <a:ea typeface="ヒラギノ角ゴ ProN W3" pitchFamily="2"/>
                <a:cs typeface="ヒラギノ角ゴ ProN W3" pitchFamily="2"/>
              </a:rPr>
              <a:t>cience</a:t>
            </a:r>
            <a:r>
              <a:rPr lang="en-GB" sz="1600" dirty="0" smtClean="0">
                <a:solidFill>
                  <a:srgbClr val="000000"/>
                </a:solidFill>
                <a:ea typeface="ヒラギノ角ゴ ProN W3" pitchFamily="2"/>
                <a:cs typeface="ヒラギノ角ゴ ProN W3" pitchFamily="2"/>
              </a:rPr>
              <a:t> Programme </a:t>
            </a:r>
            <a:r>
              <a:rPr lang="en-GB" sz="1600" dirty="0">
                <a:solidFill>
                  <a:srgbClr val="000000"/>
                </a:solidFill>
                <a:ea typeface="ヒラギノ角ゴ ProN W3" pitchFamily="2"/>
                <a:cs typeface="ヒラギノ角ゴ ProN W3" pitchFamily="2"/>
              </a:rPr>
              <a:t>Manager </a:t>
            </a:r>
            <a:r>
              <a:rPr lang="en-GB" sz="1600" dirty="0" smtClean="0">
                <a:solidFill>
                  <a:srgbClr val="000000"/>
                </a:solidFill>
                <a:ea typeface="ヒラギノ角ゴ ProN W3" pitchFamily="2"/>
                <a:cs typeface="ヒラギノ角ゴ ProN W3" pitchFamily="2"/>
              </a:rPr>
              <a:t>// Scientix project manager</a:t>
            </a:r>
            <a:endParaRPr lang="en-GB" sz="1600" dirty="0">
              <a:solidFill>
                <a:srgbClr val="000000"/>
              </a:solidFill>
              <a:ea typeface="ヒラギノ角ゴ ProN W3" pitchFamily="2"/>
              <a:cs typeface="ヒラギノ角ゴ ProN W3" pitchFamily="2"/>
            </a:endParaRPr>
          </a:p>
          <a:p>
            <a:pPr marL="0" lvl="0" indent="0">
              <a:spcBef>
                <a:spcPts val="0"/>
              </a:spcBef>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600" b="1" dirty="0" err="1">
                <a:solidFill>
                  <a:srgbClr val="000000"/>
                </a:solidFill>
                <a:ea typeface="ヒラギノ角ゴ ProN W3" pitchFamily="2"/>
                <a:cs typeface="ヒラギノ角ゴ ProN W3" pitchFamily="2"/>
              </a:rPr>
              <a:t>Àgueda</a:t>
            </a:r>
            <a:r>
              <a:rPr lang="en-GB" sz="1600" b="1" dirty="0">
                <a:solidFill>
                  <a:srgbClr val="000000"/>
                </a:solidFill>
                <a:ea typeface="ヒラギノ角ゴ ProN W3" pitchFamily="2"/>
                <a:cs typeface="ヒラギノ角ゴ ProN W3" pitchFamily="2"/>
              </a:rPr>
              <a:t> Gras-Velázquez</a:t>
            </a:r>
            <a:r>
              <a:rPr lang="en-GB" sz="1600" dirty="0">
                <a:solidFill>
                  <a:srgbClr val="000000"/>
                </a:solidFill>
                <a:ea typeface="ヒラギノ角ゴ ProN W3" pitchFamily="2"/>
                <a:cs typeface="ヒラギノ角ゴ ProN W3" pitchFamily="2"/>
              </a:rPr>
              <a:t>, European Schoolnet, </a:t>
            </a:r>
            <a:r>
              <a:rPr lang="en-GB" sz="1600" dirty="0" smtClean="0">
                <a:solidFill>
                  <a:srgbClr val="000000"/>
                </a:solidFill>
                <a:ea typeface="ヒラギノ角ゴ ProN W3" pitchFamily="2"/>
                <a:cs typeface="ヒラギノ角ゴ ProN W3" pitchFamily="2"/>
              </a:rPr>
              <a:t>Brussels, Belgium</a:t>
            </a:r>
          </a:p>
          <a:p>
            <a:pPr marL="0" lvl="0" indent="0">
              <a:spcBef>
                <a:spcPts val="0"/>
              </a:spcBef>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600" dirty="0" smtClean="0">
                <a:solidFill>
                  <a:srgbClr val="000000"/>
                </a:solidFill>
                <a:ea typeface="ヒラギノ角ゴ ProN W3" pitchFamily="2"/>
                <a:cs typeface="ヒラギノ角ゴ ProN W3" pitchFamily="2"/>
              </a:rPr>
              <a:t>(</a:t>
            </a:r>
            <a:r>
              <a:rPr lang="en-GB" sz="1600" dirty="0" smtClean="0">
                <a:solidFill>
                  <a:srgbClr val="000080"/>
                </a:solidFill>
                <a:ea typeface="ヒラギノ角ゴ ProN W3" pitchFamily="2"/>
                <a:cs typeface="ヒラギノ角ゴ ProN W3" pitchFamily="2"/>
              </a:rPr>
              <a:t>agueda.gras@eun.org</a:t>
            </a:r>
            <a:r>
              <a:rPr lang="en-GB" sz="1600" dirty="0" smtClean="0">
                <a:solidFill>
                  <a:srgbClr val="000000"/>
                </a:solidFill>
                <a:ea typeface="ヒラギノ角ゴ ProN W3" pitchFamily="2"/>
                <a:cs typeface="ヒラギノ角ゴ ProN W3" pitchFamily="2"/>
              </a:rPr>
              <a:t>)</a:t>
            </a:r>
            <a:endParaRPr lang="en-GB" sz="1600" dirty="0">
              <a:solidFill>
                <a:srgbClr val="000000"/>
              </a:solidFill>
              <a:ea typeface="ヒラギノ角ゴ ProN W3" pitchFamily="2"/>
              <a:cs typeface="ヒラギノ角ゴ ProN W3" pitchFamily="2"/>
            </a:endParaRPr>
          </a:p>
        </p:txBody>
      </p:sp>
      <p:sp>
        <p:nvSpPr>
          <p:cNvPr id="3" name="AutoShape 5" descr="https://zimbra.eun.org/service/home/~/CAAY-logo.jpg?auth=co&amp;loc=en_GB&amp;id=438830&amp;part=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7" descr="https://zimbra.eun.org/service/home/~/CAAY-logo.jpg?auth=co&amp;loc=en_GB&amp;id=438830&amp;part=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9" descr="https://zimbra.eun.org/service/home/~/CAAY-logo.jpg?auth=co&amp;loc=en_GB&amp;id=438830&amp;part=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11" descr="https://zimbra.eun.org/service/home/~/CAAY-logo.jpg?auth=co&amp;loc=en_GB&amp;id=438830&amp;part=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Élőláb helye 3"/>
          <p:cNvSpPr txBox="1">
            <a:spLocks/>
          </p:cNvSpPr>
          <p:nvPr/>
        </p:nvSpPr>
        <p:spPr bwMode="auto">
          <a:xfrm>
            <a:off x="5625749" y="5997083"/>
            <a:ext cx="3339242" cy="6223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lang="en-US" sz="800" b="0" i="0" kern="1200" smtClean="0">
                <a:solidFill>
                  <a:schemeClr val="tx2"/>
                </a:solidFill>
                <a:latin typeface="+mn-lt"/>
                <a:ea typeface="Verdana" pitchFamily="34" charset="0"/>
                <a:cs typeface="Neo Sans Inte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GB" sz="2800" b="1" dirty="0">
                <a:ea typeface="ＭＳ Ｐゴシック" charset="-128"/>
                <a:cs typeface="ＭＳ Ｐゴシック" charset="-128"/>
              </a:rPr>
              <a:t>http</a:t>
            </a:r>
            <a:r>
              <a:rPr lang="en-GB" sz="2800" b="1" dirty="0" smtClean="0">
                <a:ea typeface="ＭＳ Ｐゴシック" charset="-128"/>
                <a:cs typeface="ＭＳ Ｐゴシック" charset="-128"/>
              </a:rPr>
              <a:t>://scientix.eu</a:t>
            </a:r>
            <a:endParaRPr lang="en-GB" sz="2800" b="1" dirty="0">
              <a:ea typeface="ＭＳ Ｐゴシック" charset="-128"/>
              <a:cs typeface="ＭＳ Ｐゴシック" charset="-128"/>
            </a:endParaRPr>
          </a:p>
        </p:txBody>
      </p:sp>
      <p:sp>
        <p:nvSpPr>
          <p:cNvPr id="26" name="Title 2"/>
          <p:cNvSpPr txBox="1">
            <a:spLocks/>
          </p:cNvSpPr>
          <p:nvPr/>
        </p:nvSpPr>
        <p:spPr>
          <a:xfrm>
            <a:off x="716" y="312738"/>
            <a:ext cx="9144000" cy="700200"/>
          </a:xfrm>
          <a:prstGeom prst="rect">
            <a:avLst/>
          </a:prstGeom>
          <a:solidFill>
            <a:srgbClr val="0177C1">
              <a:alpha val="72000"/>
            </a:srgbClr>
          </a:solidFill>
          <a:ln>
            <a:noFill/>
          </a:ln>
        </p:spPr>
        <p:txBody>
          <a:bodyPr vert="horz" wrap="square" lIns="72000" tIns="36000" rIns="72000" bIns="108000" anchor="t" anchorCtr="0" compatLnSpc="1">
            <a:spAutoFit/>
          </a:bodyPr>
          <a:lstStyle>
            <a:defPPr lvl="0">
              <a:buNone/>
              <a:defRPr/>
            </a:defPPr>
            <a:lvl1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4400" b="0" i="0" u="none" strike="noStrike" kern="1200" baseline="0">
                <a:ln>
                  <a:noFill/>
                </a:ln>
                <a:solidFill>
                  <a:srgbClr val="000000"/>
                </a:solidFill>
                <a:latin typeface="Arial" pitchFamily="18"/>
                <a:ea typeface="SimSun" pitchFamily="2"/>
                <a:cs typeface="Tahom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r>
              <a:rPr lang="hu-HU" sz="3600" dirty="0" smtClean="0">
                <a:solidFill>
                  <a:srgbClr val="FFFFFF"/>
                </a:solidFill>
                <a:cs typeface="Arial" pitchFamily="2"/>
              </a:rPr>
              <a:t>További információk</a:t>
            </a:r>
            <a:endParaRPr lang="fr-BE" sz="3600" dirty="0">
              <a:solidFill>
                <a:srgbClr val="FFFFFF"/>
              </a:solidFill>
              <a:cs typeface="Arial" pitchFamily="2"/>
            </a:endParaRPr>
          </a:p>
        </p:txBody>
      </p:sp>
      <p:sp>
        <p:nvSpPr>
          <p:cNvPr id="10" name="Content Placeholder 2"/>
          <p:cNvSpPr txBox="1">
            <a:spLocks/>
          </p:cNvSpPr>
          <p:nvPr/>
        </p:nvSpPr>
        <p:spPr>
          <a:xfrm>
            <a:off x="1388949" y="5042526"/>
            <a:ext cx="7576042" cy="1037071"/>
          </a:xfrm>
          <a:prstGeom prst="rect">
            <a:avLst/>
          </a:prstGeom>
          <a:noFill/>
          <a:ln>
            <a:noFill/>
          </a:ln>
        </p:spPr>
        <p:txBody>
          <a:bodyPr vert="horz" lIns="50760" tIns="50760" rIns="90000" bIns="50760" anchor="t" anchorCtr="0" compatLnSpc="1"/>
          <a:lstStyle>
            <a:def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defPPr>
            <a:lvl1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lvl1pPr>
            <a:lvl2pPr marL="742680" marR="0" lvl="1" indent="-285480" algn="l" rtl="0" hangingPunct="0">
              <a:lnSpc>
                <a:spcPct val="100000"/>
              </a:lnSpc>
              <a:spcBef>
                <a:spcPts val="598"/>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kern="1200" baseline="0">
                <a:ln>
                  <a:noFill/>
                </a:ln>
                <a:solidFill>
                  <a:srgbClr val="646464"/>
                </a:solidFill>
                <a:latin typeface="Arial" pitchFamily="2"/>
                <a:ea typeface="ヒラギノ角ゴ ProN W3" pitchFamily="2"/>
                <a:cs typeface="ヒラギノ角ゴ ProN W3"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kern="1200" baseline="0">
                <a:ln>
                  <a:noFill/>
                </a:ln>
                <a:solidFill>
                  <a:srgbClr val="646464"/>
                </a:solidFill>
                <a:latin typeface="Arial" pitchFamily="2"/>
                <a:ea typeface="ヒラギノ角ゴ ProN W3" pitchFamily="2"/>
                <a:cs typeface="ヒラギノ角ゴ ProN W3"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9pPr>
          </a:lstStyle>
          <a:p>
            <a:pPr marL="0" indent="0">
              <a:spcBef>
                <a:spcPts val="0"/>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IE" sz="1600" dirty="0" smtClean="0">
                <a:solidFill>
                  <a:srgbClr val="000000"/>
                </a:solidFill>
              </a:rPr>
              <a:t>European Schoolnet –</a:t>
            </a:r>
            <a:r>
              <a:rPr lang="hu-HU" sz="1600" dirty="0" smtClean="0">
                <a:solidFill>
                  <a:srgbClr val="000000"/>
                </a:solidFill>
              </a:rPr>
              <a:t> </a:t>
            </a:r>
            <a:r>
              <a:rPr lang="en-IE" sz="1600" dirty="0" smtClean="0">
                <a:solidFill>
                  <a:srgbClr val="000000"/>
                </a:solidFill>
              </a:rPr>
              <a:t>Web Editor // Scientix portal manager</a:t>
            </a:r>
          </a:p>
          <a:p>
            <a:pPr marL="0" indent="0">
              <a:spcBef>
                <a:spcPts val="0"/>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IE" sz="1600" b="1" dirty="0" err="1" smtClean="0">
                <a:solidFill>
                  <a:srgbClr val="000000"/>
                </a:solidFill>
              </a:rPr>
              <a:t>Přemysl</a:t>
            </a:r>
            <a:r>
              <a:rPr lang="en-IE" sz="1600" b="1" dirty="0" smtClean="0">
                <a:solidFill>
                  <a:srgbClr val="000000"/>
                </a:solidFill>
              </a:rPr>
              <a:t> </a:t>
            </a:r>
            <a:r>
              <a:rPr lang="en-IE" sz="1600" b="1" dirty="0" err="1" smtClean="0">
                <a:solidFill>
                  <a:srgbClr val="000000"/>
                </a:solidFill>
              </a:rPr>
              <a:t>Velek</a:t>
            </a:r>
            <a:r>
              <a:rPr lang="en-IE" sz="1600" dirty="0" smtClean="0">
                <a:solidFill>
                  <a:srgbClr val="000000"/>
                </a:solidFill>
              </a:rPr>
              <a:t>, European Schoolnet, Brussels, Belgium</a:t>
            </a:r>
          </a:p>
          <a:p>
            <a:pPr marL="0" indent="0">
              <a:spcBef>
                <a:spcPts val="0"/>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IE" sz="1600" dirty="0" smtClean="0">
                <a:solidFill>
                  <a:srgbClr val="000000"/>
                </a:solidFill>
              </a:rPr>
              <a:t>(</a:t>
            </a:r>
            <a:r>
              <a:rPr lang="en-IE" sz="1600" dirty="0" smtClean="0">
                <a:solidFill>
                  <a:srgbClr val="000080"/>
                </a:solidFill>
              </a:rPr>
              <a:t>premysl.velek@eun.org</a:t>
            </a:r>
            <a:r>
              <a:rPr lang="en-IE" sz="1600" dirty="0" smtClean="0">
                <a:solidFill>
                  <a:srgbClr val="000000"/>
                </a:solidFill>
              </a:rPr>
              <a:t>)</a:t>
            </a:r>
            <a:endParaRPr lang="en-IE" sz="1600" dirty="0">
              <a:solidFill>
                <a:srgbClr val="000000"/>
              </a:solidFill>
            </a:endParaRPr>
          </a:p>
        </p:txBody>
      </p:sp>
      <p:pic>
        <p:nvPicPr>
          <p:cNvPr id="11" name="Picture 10"/>
          <p:cNvPicPr>
            <a:picLocks noChangeAspect="1"/>
          </p:cNvPicPr>
          <p:nvPr/>
        </p:nvPicPr>
        <p:blipFill>
          <a:blip r:embed="rId3">
            <a:lum/>
            <a:alphaModFix/>
          </a:blip>
          <a:srcRect/>
          <a:stretch>
            <a:fillRect/>
          </a:stretch>
        </p:blipFill>
        <p:spPr>
          <a:xfrm>
            <a:off x="716" y="4339544"/>
            <a:ext cx="1335384" cy="749571"/>
          </a:xfrm>
          <a:prstGeom prst="rect">
            <a:avLst/>
          </a:prstGeom>
          <a:noFill/>
          <a:ln>
            <a:noFill/>
          </a:ln>
        </p:spPr>
      </p:pic>
      <p:pic>
        <p:nvPicPr>
          <p:cNvPr id="12" name="Picture 11"/>
          <p:cNvPicPr>
            <a:picLocks noChangeAspect="1"/>
          </p:cNvPicPr>
          <p:nvPr/>
        </p:nvPicPr>
        <p:blipFill>
          <a:blip r:embed="rId3">
            <a:lum/>
            <a:alphaModFix/>
          </a:blip>
          <a:srcRect/>
          <a:stretch>
            <a:fillRect/>
          </a:stretch>
        </p:blipFill>
        <p:spPr>
          <a:xfrm>
            <a:off x="716" y="5025217"/>
            <a:ext cx="1335384" cy="749571"/>
          </a:xfrm>
          <a:prstGeom prst="rect">
            <a:avLst/>
          </a:prstGeom>
          <a:noFill/>
          <a:ln>
            <a:noFill/>
          </a:ln>
        </p:spPr>
      </p:pic>
      <p:sp>
        <p:nvSpPr>
          <p:cNvPr id="13" name="Content Placeholder 2"/>
          <p:cNvSpPr txBox="1">
            <a:spLocks/>
          </p:cNvSpPr>
          <p:nvPr/>
        </p:nvSpPr>
        <p:spPr>
          <a:xfrm>
            <a:off x="2265218" y="1115233"/>
            <a:ext cx="6721062" cy="2083114"/>
          </a:xfrm>
          <a:prstGeom prst="rect">
            <a:avLst/>
          </a:prstGeom>
          <a:noFill/>
          <a:ln>
            <a:noFill/>
          </a:ln>
        </p:spPr>
        <p:txBody>
          <a:bodyPr vert="horz" lIns="50760" tIns="50760" rIns="90000" bIns="50760" anchor="t" anchorCtr="0" compatLnSpc="1"/>
          <a:lstStyle>
            <a:def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defPPr>
            <a:lvl1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lvl1pPr>
            <a:lvl2pPr marL="742680" marR="0" lvl="1" indent="-285480" algn="l" rtl="0" hangingPunct="0">
              <a:lnSpc>
                <a:spcPct val="100000"/>
              </a:lnSpc>
              <a:spcBef>
                <a:spcPts val="598"/>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kern="1200" baseline="0">
                <a:ln>
                  <a:noFill/>
                </a:ln>
                <a:solidFill>
                  <a:srgbClr val="646464"/>
                </a:solidFill>
                <a:latin typeface="Arial" pitchFamily="2"/>
                <a:ea typeface="ヒラギノ角ゴ ProN W3" pitchFamily="2"/>
                <a:cs typeface="ヒラギノ角ゴ ProN W3"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kern="1200" baseline="0">
                <a:ln>
                  <a:noFill/>
                </a:ln>
                <a:solidFill>
                  <a:srgbClr val="646464"/>
                </a:solidFill>
                <a:latin typeface="Arial" pitchFamily="2"/>
                <a:ea typeface="ヒラギノ角ゴ ProN W3" pitchFamily="2"/>
                <a:cs typeface="ヒラギノ角ゴ ProN W3"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9pPr>
          </a:lstStyle>
          <a:p>
            <a:pPr marL="0" indent="0">
              <a:spcBef>
                <a:spcPts val="0"/>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sz="1600" b="1" dirty="0" smtClean="0">
                <a:solidFill>
                  <a:srgbClr val="000000"/>
                </a:solidFill>
              </a:rPr>
              <a:t>Scientix nemzeti koordináció</a:t>
            </a:r>
          </a:p>
          <a:p>
            <a:pPr marL="0" indent="0">
              <a:spcBef>
                <a:spcPts val="0"/>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IE" sz="800" dirty="0" smtClean="0">
              <a:solidFill>
                <a:srgbClr val="000000"/>
              </a:solidFill>
            </a:endParaRPr>
          </a:p>
          <a:p>
            <a:pPr marL="0" indent="0">
              <a:spcBef>
                <a:spcPts val="0"/>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sz="2000" dirty="0" smtClean="0">
                <a:solidFill>
                  <a:srgbClr val="000000"/>
                </a:solidFill>
              </a:rPr>
              <a:t>Farkas Bertalan Péter</a:t>
            </a:r>
            <a:r>
              <a:rPr lang="en-IE" sz="2000" dirty="0" smtClean="0">
                <a:solidFill>
                  <a:srgbClr val="000000"/>
                </a:solidFill>
              </a:rPr>
              <a:t>, </a:t>
            </a:r>
            <a:r>
              <a:rPr lang="hu-HU" sz="2000" dirty="0">
                <a:solidFill>
                  <a:srgbClr val="000000"/>
                </a:solidFill>
              </a:rPr>
              <a:t>Educatio Nonprofit Kft.</a:t>
            </a:r>
            <a:endParaRPr lang="en-IE" sz="2000" dirty="0">
              <a:solidFill>
                <a:srgbClr val="000000"/>
              </a:solidFill>
            </a:endParaRPr>
          </a:p>
          <a:p>
            <a:pPr marL="0" indent="0">
              <a:spcBef>
                <a:spcPts val="0"/>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IE" sz="2000" dirty="0">
                <a:solidFill>
                  <a:srgbClr val="000000"/>
                </a:solidFill>
              </a:rPr>
              <a:t>(</a:t>
            </a:r>
            <a:r>
              <a:rPr lang="hu-HU" sz="2000" dirty="0" err="1" smtClean="0">
                <a:solidFill>
                  <a:srgbClr val="000080"/>
                </a:solidFill>
              </a:rPr>
              <a:t>farkas.bertalanpeter</a:t>
            </a:r>
            <a:r>
              <a:rPr lang="en-IE" sz="2000" dirty="0" smtClean="0">
                <a:solidFill>
                  <a:srgbClr val="000080"/>
                </a:solidFill>
              </a:rPr>
              <a:t>@</a:t>
            </a:r>
            <a:r>
              <a:rPr lang="hu-HU" sz="2000" dirty="0" err="1">
                <a:solidFill>
                  <a:srgbClr val="000080"/>
                </a:solidFill>
              </a:rPr>
              <a:t>educatio</a:t>
            </a:r>
            <a:r>
              <a:rPr lang="en-IE" sz="2000" dirty="0">
                <a:solidFill>
                  <a:srgbClr val="000080"/>
                </a:solidFill>
              </a:rPr>
              <a:t>.</a:t>
            </a:r>
            <a:r>
              <a:rPr lang="hu-HU" sz="2000" dirty="0">
                <a:solidFill>
                  <a:srgbClr val="000080"/>
                </a:solidFill>
              </a:rPr>
              <a:t>hu</a:t>
            </a:r>
            <a:r>
              <a:rPr lang="en-IE" sz="2000" dirty="0" smtClean="0">
                <a:solidFill>
                  <a:srgbClr val="000000"/>
                </a:solidFill>
              </a:rPr>
              <a:t>)</a:t>
            </a:r>
            <a:endParaRPr lang="hu-HU" sz="2000" dirty="0" smtClean="0">
              <a:solidFill>
                <a:srgbClr val="000000"/>
              </a:solidFill>
            </a:endParaRPr>
          </a:p>
          <a:p>
            <a:pPr marL="0" indent="0">
              <a:spcBef>
                <a:spcPts val="0"/>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hu-HU" sz="2000" dirty="0">
              <a:solidFill>
                <a:srgbClr val="000000"/>
              </a:solidFill>
            </a:endParaRPr>
          </a:p>
          <a:p>
            <a:pPr marL="0" indent="0">
              <a:spcBef>
                <a:spcPts val="0"/>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sz="2000" dirty="0" smtClean="0">
                <a:solidFill>
                  <a:srgbClr val="000000"/>
                </a:solidFill>
              </a:rPr>
              <a:t>Dr. Főző Attila László</a:t>
            </a:r>
            <a:r>
              <a:rPr lang="en-IE" sz="2000" dirty="0" smtClean="0">
                <a:solidFill>
                  <a:srgbClr val="000000"/>
                </a:solidFill>
              </a:rPr>
              <a:t>, </a:t>
            </a:r>
            <a:r>
              <a:rPr lang="hu-HU" sz="2000" dirty="0" err="1" smtClean="0">
                <a:solidFill>
                  <a:srgbClr val="000000"/>
                </a:solidFill>
              </a:rPr>
              <a:t>Educatio</a:t>
            </a:r>
            <a:r>
              <a:rPr lang="hu-HU" sz="2000" dirty="0" smtClean="0">
                <a:solidFill>
                  <a:srgbClr val="000000"/>
                </a:solidFill>
              </a:rPr>
              <a:t> Nonprofit Kft.</a:t>
            </a:r>
            <a:endParaRPr lang="en-IE" sz="2000" dirty="0" smtClean="0">
              <a:solidFill>
                <a:srgbClr val="000000"/>
              </a:solidFill>
            </a:endParaRPr>
          </a:p>
          <a:p>
            <a:pPr marL="0" indent="0">
              <a:spcBef>
                <a:spcPts val="0"/>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IE" sz="2000" dirty="0" smtClean="0">
                <a:solidFill>
                  <a:srgbClr val="000000"/>
                </a:solidFill>
              </a:rPr>
              <a:t>(</a:t>
            </a:r>
            <a:r>
              <a:rPr lang="hu-HU" sz="2000" dirty="0" err="1" smtClean="0">
                <a:solidFill>
                  <a:srgbClr val="000080"/>
                </a:solidFill>
              </a:rPr>
              <a:t>fozo.attila</a:t>
            </a:r>
            <a:r>
              <a:rPr lang="en-IE" sz="2000" dirty="0" smtClean="0">
                <a:solidFill>
                  <a:srgbClr val="000080"/>
                </a:solidFill>
              </a:rPr>
              <a:t>@</a:t>
            </a:r>
            <a:r>
              <a:rPr lang="hu-HU" sz="2000" dirty="0" err="1" smtClean="0">
                <a:solidFill>
                  <a:srgbClr val="000080"/>
                </a:solidFill>
              </a:rPr>
              <a:t>educatio</a:t>
            </a:r>
            <a:r>
              <a:rPr lang="en-IE" sz="2000" dirty="0" smtClean="0">
                <a:solidFill>
                  <a:srgbClr val="000080"/>
                </a:solidFill>
              </a:rPr>
              <a:t>.</a:t>
            </a:r>
            <a:r>
              <a:rPr lang="hu-HU" sz="2000" dirty="0" smtClean="0">
                <a:solidFill>
                  <a:srgbClr val="000080"/>
                </a:solidFill>
              </a:rPr>
              <a:t>hu</a:t>
            </a:r>
            <a:r>
              <a:rPr lang="en-IE" sz="2000" dirty="0" smtClean="0">
                <a:solidFill>
                  <a:srgbClr val="000000"/>
                </a:solidFill>
              </a:rPr>
              <a:t>)</a:t>
            </a:r>
            <a:endParaRPr lang="en-IE" sz="2000" dirty="0">
              <a:solidFill>
                <a:srgbClr val="000000"/>
              </a:solidFill>
            </a:endParaRPr>
          </a:p>
        </p:txBody>
      </p:sp>
      <p:pic>
        <p:nvPicPr>
          <p:cNvPr id="9218" name="Picture 2" descr="http://www.sulinet.hu/download/educatio-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562827"/>
            <a:ext cx="2000250" cy="57150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2"/>
          <p:cNvSpPr txBox="1">
            <a:spLocks/>
          </p:cNvSpPr>
          <p:nvPr/>
        </p:nvSpPr>
        <p:spPr>
          <a:xfrm>
            <a:off x="0" y="3970322"/>
            <a:ext cx="9144000" cy="268517"/>
          </a:xfrm>
          <a:prstGeom prst="rect">
            <a:avLst/>
          </a:prstGeom>
          <a:solidFill>
            <a:srgbClr val="0177C1">
              <a:alpha val="72000"/>
            </a:srgbClr>
          </a:solidFill>
          <a:ln>
            <a:noFill/>
          </a:ln>
        </p:spPr>
        <p:txBody>
          <a:bodyPr vert="horz" wrap="square" lIns="72000" tIns="36000" rIns="72000" bIns="108000" anchor="t" anchorCtr="0" compatLnSpc="1">
            <a:spAutoFit/>
          </a:bodyPr>
          <a:lstStyle>
            <a:defPPr lvl="0">
              <a:buNone/>
              <a:defRPr/>
            </a:defPPr>
            <a:lvl1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4400" b="0" i="0" u="none" strike="noStrike" kern="1200" baseline="0">
                <a:ln>
                  <a:noFill/>
                </a:ln>
                <a:solidFill>
                  <a:srgbClr val="000000"/>
                </a:solidFill>
                <a:latin typeface="Arial" pitchFamily="18"/>
                <a:ea typeface="SimSun" pitchFamily="2"/>
                <a:cs typeface="Tahom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endParaRPr lang="fr-BE" sz="800" dirty="0">
              <a:solidFill>
                <a:srgbClr val="FFFFFF"/>
              </a:solidFill>
              <a:cs typeface="Arial" pitchFamily="2"/>
            </a:endParaRPr>
          </a:p>
        </p:txBody>
      </p:sp>
      <p:pic>
        <p:nvPicPr>
          <p:cNvPr id="15" name="Picture 2" descr="http://www.sulinet.hu/download/educatio-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480823"/>
            <a:ext cx="2000250" cy="57150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
          <p:cNvSpPr txBox="1"/>
          <p:nvPr/>
        </p:nvSpPr>
        <p:spPr>
          <a:xfrm>
            <a:off x="2265217" y="3271227"/>
            <a:ext cx="5840653" cy="552544"/>
          </a:xfrm>
          <a:prstGeom prst="rect">
            <a:avLst/>
          </a:prstGeom>
          <a:noFill/>
          <a:ln>
            <a:noFill/>
          </a:ln>
        </p:spPr>
        <p:txBody>
          <a:bodyPr vert="horz" wrap="square" lIns="90000" tIns="45000" rIns="90000" bIns="45000" compatLnSpc="1">
            <a:spAutoFit/>
          </a:bodyPr>
          <a:lstStyle/>
          <a:p>
            <a:pPr marL="0" marR="0" lvl="0" indent="0"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sz="3000" dirty="0">
                <a:solidFill>
                  <a:srgbClr val="000080"/>
                </a:solidFill>
                <a:latin typeface="Arial" pitchFamily="2"/>
                <a:ea typeface="ヒラギノ角ゴ ProN W3" pitchFamily="2"/>
                <a:cs typeface="ヒラギノ角ゴ ProN W3" pitchFamily="2"/>
              </a:rPr>
              <a:t>scientix@educatio.hu</a:t>
            </a:r>
            <a:endParaRPr lang="en-GB" sz="3000" dirty="0">
              <a:solidFill>
                <a:srgbClr val="000080"/>
              </a:solidFill>
              <a:latin typeface="Arial" pitchFamily="2"/>
              <a:ea typeface="ヒラギノ角ゴ ProN W3" pitchFamily="2"/>
              <a:cs typeface="ヒラギノ角ゴ ProN W3" pitchFamily="2"/>
            </a:endParaRPr>
          </a:p>
        </p:txBody>
      </p:sp>
    </p:spTree>
    <p:extLst>
      <p:ext uri="{BB962C8B-B14F-4D97-AF65-F5344CB8AC3E}">
        <p14:creationId xmlns:p14="http://schemas.microsoft.com/office/powerpoint/2010/main" val="293433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3361037" y="1423620"/>
            <a:ext cx="979345" cy="687239"/>
          </a:xfrm>
          <a:custGeom>
            <a:avLst>
              <a:gd name="f0" fmla="val 1602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0177C1"/>
          </a:solidFill>
          <a:ln w="25560">
            <a:solidFill>
              <a:srgbClr val="0177C1"/>
            </a:solidFill>
            <a:prstDash val="solid"/>
            <a:miter/>
          </a:ln>
        </p:spPr>
        <p:txBody>
          <a:bodyPr vert="horz" wrap="squar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200">
              <a:solidFill>
                <a:srgbClr val="FFFFFF"/>
              </a:solidFill>
              <a:latin typeface="Arial" pitchFamily="18"/>
              <a:ea typeface="SimSun" pitchFamily="2"/>
              <a:cs typeface="SimSun" pitchFamily="2"/>
            </a:endParaRPr>
          </a:p>
        </p:txBody>
      </p:sp>
      <p:sp>
        <p:nvSpPr>
          <p:cNvPr id="3" name="Title 2"/>
          <p:cNvSpPr txBox="1">
            <a:spLocks noGrp="1"/>
          </p:cNvSpPr>
          <p:nvPr>
            <p:ph type="title" idx="4294967295"/>
          </p:nvPr>
        </p:nvSpPr>
        <p:spPr>
          <a:xfrm>
            <a:off x="0" y="428760"/>
            <a:ext cx="9144000" cy="700200"/>
          </a:xfrm>
          <a:solidFill>
            <a:srgbClr val="0177C1">
              <a:alpha val="72000"/>
            </a:srgbClr>
          </a:solidFill>
        </p:spPr>
        <p:txBody>
          <a:bodyPr wrap="square" lIns="72000" tIns="36000" rIns="72000" bIns="108000" anchor="t">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hu-HU" sz="3600" dirty="0" smtClean="0">
                <a:solidFill>
                  <a:srgbClr val="FFFFFF"/>
                </a:solidFill>
                <a:cs typeface="Arial" pitchFamily="2"/>
              </a:rPr>
              <a:t>STEM - helyzet</a:t>
            </a:r>
            <a:endParaRPr lang="fr-BE" sz="3600" dirty="0">
              <a:solidFill>
                <a:srgbClr val="FFFFFF"/>
              </a:solidFill>
              <a:cs typeface="Arial" pitchFamily="2"/>
            </a:endParaRPr>
          </a:p>
        </p:txBody>
      </p:sp>
      <p:sp>
        <p:nvSpPr>
          <p:cNvPr id="6" name="AutoShape 6"/>
          <p:cNvSpPr/>
          <p:nvPr/>
        </p:nvSpPr>
        <p:spPr>
          <a:xfrm rot="660890">
            <a:off x="168051" y="3442147"/>
            <a:ext cx="2738725" cy="56438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93864"/>
          </a:solidFill>
          <a:ln w="9360">
            <a:solidFill>
              <a:srgbClr val="093864"/>
            </a:solidFill>
            <a:prstDash val="solid"/>
            <a:miter/>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dirty="0" smtClean="0">
                <a:solidFill>
                  <a:srgbClr val="FFFFFF"/>
                </a:solidFill>
                <a:latin typeface="Verdana" pitchFamily="34"/>
                <a:ea typeface="SimSun" pitchFamily="2"/>
                <a:cs typeface="SimSun" pitchFamily="2"/>
              </a:rPr>
              <a:t>6 év alatt 25% végez</a:t>
            </a:r>
            <a:endParaRPr lang="en-US" dirty="0">
              <a:solidFill>
                <a:srgbClr val="FFFFFF"/>
              </a:solidFill>
              <a:latin typeface="Verdana" pitchFamily="34"/>
              <a:ea typeface="SimSun" pitchFamily="2"/>
              <a:cs typeface="SimSun" pitchFamily="2"/>
            </a:endParaRPr>
          </a:p>
        </p:txBody>
      </p:sp>
      <p:sp>
        <p:nvSpPr>
          <p:cNvPr id="7" name="AutoShape 7"/>
          <p:cNvSpPr/>
          <p:nvPr/>
        </p:nvSpPr>
        <p:spPr>
          <a:xfrm>
            <a:off x="139360" y="1250280"/>
            <a:ext cx="2966305" cy="95868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8408"/>
          </a:solidFill>
          <a:ln w="9360">
            <a:solidFill>
              <a:srgbClr val="FF8408"/>
            </a:solidFill>
            <a:prstDash val="solid"/>
            <a:miter/>
          </a:ln>
        </p:spPr>
        <p:txBody>
          <a:bodyPr vert="horz" wrap="none" lIns="90000" tIns="46800" rIns="90000" bIns="46800" anchor="ctr" anchorCtr="0" compatLnSpc="1"/>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dirty="0" smtClean="0">
                <a:solidFill>
                  <a:srgbClr val="FFFFFF"/>
                </a:solidFill>
                <a:effectLst>
                  <a:outerShdw blurRad="38100" dist="38100" dir="2700000" algn="tl">
                    <a:srgbClr val="000000">
                      <a:alpha val="43137"/>
                    </a:srgbClr>
                  </a:outerShdw>
                </a:effectLst>
                <a:latin typeface="Verdana" pitchFamily="34"/>
                <a:ea typeface="SimSun" pitchFamily="2"/>
                <a:cs typeface="SimSun" pitchFamily="2"/>
              </a:rPr>
              <a:t>TTK </a:t>
            </a:r>
            <a:r>
              <a:rPr lang="hu-HU" dirty="0" err="1" smtClean="0">
                <a:solidFill>
                  <a:srgbClr val="FFFFFF"/>
                </a:solidFill>
                <a:effectLst>
                  <a:outerShdw blurRad="38100" dist="38100" dir="2700000" algn="tl">
                    <a:srgbClr val="000000">
                      <a:alpha val="43137"/>
                    </a:srgbClr>
                  </a:outerShdw>
                </a:effectLst>
                <a:latin typeface="Verdana" pitchFamily="34"/>
                <a:ea typeface="SimSun" pitchFamily="2"/>
                <a:cs typeface="SimSun" pitchFamily="2"/>
              </a:rPr>
              <a:t>tanárszakos</a:t>
            </a:r>
            <a:r>
              <a:rPr lang="hu-HU" dirty="0" smtClean="0">
                <a:solidFill>
                  <a:srgbClr val="FFFFFF"/>
                </a:solidFill>
                <a:effectLst>
                  <a:outerShdw blurRad="38100" dist="38100" dir="2700000" algn="tl">
                    <a:srgbClr val="000000">
                      <a:alpha val="43137"/>
                    </a:srgbClr>
                  </a:outerShdw>
                </a:effectLst>
                <a:latin typeface="Verdana" pitchFamily="34"/>
                <a:ea typeface="SimSun" pitchFamily="2"/>
                <a:cs typeface="SimSun" pitchFamily="2"/>
              </a:rPr>
              <a:t> </a:t>
            </a:r>
          </a:p>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dirty="0" smtClean="0">
                <a:solidFill>
                  <a:srgbClr val="FFFFFF"/>
                </a:solidFill>
                <a:effectLst>
                  <a:outerShdw blurRad="38100" dist="38100" dir="2700000" algn="tl">
                    <a:srgbClr val="000000">
                      <a:alpha val="43137"/>
                    </a:srgbClr>
                  </a:outerShdw>
                </a:effectLst>
                <a:latin typeface="Verdana" pitchFamily="34"/>
                <a:ea typeface="SimSun" pitchFamily="2"/>
                <a:cs typeface="SimSun" pitchFamily="2"/>
              </a:rPr>
              <a:t>hallgatók</a:t>
            </a:r>
          </a:p>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dirty="0" smtClean="0">
                <a:solidFill>
                  <a:srgbClr val="FFFFFF"/>
                </a:solidFill>
                <a:effectLst>
                  <a:outerShdw blurRad="38100" dist="38100" dir="2700000" algn="tl">
                    <a:srgbClr val="000000">
                      <a:alpha val="43137"/>
                    </a:srgbClr>
                  </a:outerShdw>
                </a:effectLst>
                <a:latin typeface="Verdana" pitchFamily="34"/>
                <a:ea typeface="SimSun" pitchFamily="2"/>
                <a:cs typeface="SimSun" pitchFamily="2"/>
              </a:rPr>
              <a:t>Magyarországon</a:t>
            </a:r>
            <a:endParaRPr lang="en-US" dirty="0">
              <a:solidFill>
                <a:srgbClr val="FFFFFF"/>
              </a:solidFill>
              <a:effectLst>
                <a:outerShdw blurRad="38100" dist="38100" dir="2700000" algn="tl">
                  <a:srgbClr val="000000">
                    <a:alpha val="43137"/>
                  </a:srgbClr>
                </a:outerShdw>
              </a:effectLst>
              <a:latin typeface="Verdana" pitchFamily="34"/>
              <a:ea typeface="SimSun" pitchFamily="2"/>
              <a:cs typeface="SimSun" pitchFamily="2"/>
            </a:endParaRPr>
          </a:p>
        </p:txBody>
      </p:sp>
      <p:graphicFrame>
        <p:nvGraphicFramePr>
          <p:cNvPr id="10" name="Táblázat 9"/>
          <p:cNvGraphicFramePr>
            <a:graphicFrameLocks noGrp="1"/>
          </p:cNvGraphicFramePr>
          <p:nvPr>
            <p:extLst>
              <p:ext uri="{D42A27DB-BD31-4B8C-83A1-F6EECF244321}">
                <p14:modId xmlns:p14="http://schemas.microsoft.com/office/powerpoint/2010/main" val="309382000"/>
              </p:ext>
            </p:extLst>
          </p:nvPr>
        </p:nvGraphicFramePr>
        <p:xfrm>
          <a:off x="4572000" y="1288680"/>
          <a:ext cx="4374292" cy="2225040"/>
        </p:xfrm>
        <a:graphic>
          <a:graphicData uri="http://schemas.openxmlformats.org/drawingml/2006/table">
            <a:tbl>
              <a:tblPr firstRow="1" bandRow="1">
                <a:tableStyleId>{5C22544A-7EE6-4342-B048-85BDC9FD1C3A}</a:tableStyleId>
              </a:tblPr>
              <a:tblGrid>
                <a:gridCol w="1318541"/>
                <a:gridCol w="691978"/>
                <a:gridCol w="671530"/>
                <a:gridCol w="835508"/>
                <a:gridCol w="856735"/>
              </a:tblGrid>
              <a:tr h="370840">
                <a:tc>
                  <a:txBody>
                    <a:bodyPr/>
                    <a:lstStyle/>
                    <a:p>
                      <a:r>
                        <a:rPr lang="hu-HU" dirty="0" smtClean="0"/>
                        <a:t>tanárszak</a:t>
                      </a:r>
                      <a:endParaRPr lang="hu-HU" dirty="0"/>
                    </a:p>
                  </a:txBody>
                  <a:tcPr/>
                </a:tc>
                <a:tc>
                  <a:txBody>
                    <a:bodyPr/>
                    <a:lstStyle/>
                    <a:p>
                      <a:r>
                        <a:rPr lang="hu-HU" dirty="0" smtClean="0"/>
                        <a:t>2009</a:t>
                      </a:r>
                      <a:endParaRPr lang="hu-HU" dirty="0"/>
                    </a:p>
                  </a:txBody>
                  <a:tcPr/>
                </a:tc>
                <a:tc>
                  <a:txBody>
                    <a:bodyPr/>
                    <a:lstStyle/>
                    <a:p>
                      <a:r>
                        <a:rPr lang="hu-HU" dirty="0" smtClean="0"/>
                        <a:t>2012</a:t>
                      </a:r>
                      <a:endParaRPr lang="hu-HU" dirty="0"/>
                    </a:p>
                  </a:txBody>
                  <a:tcPr/>
                </a:tc>
                <a:tc>
                  <a:txBody>
                    <a:bodyPr/>
                    <a:lstStyle/>
                    <a:p>
                      <a:r>
                        <a:rPr lang="hu-HU"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2013</a:t>
                      </a:r>
                      <a:endParaRPr lang="hu-HU"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txBody>
                  <a:tcPr/>
                </a:tc>
                <a:tc>
                  <a:txBody>
                    <a:bodyPr/>
                    <a:lstStyle/>
                    <a:p>
                      <a:r>
                        <a:rPr lang="hu-HU"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2014</a:t>
                      </a:r>
                      <a:endParaRPr lang="hu-HU"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txBody>
                  <a:tcPr/>
                </a:tc>
              </a:tr>
              <a:tr h="370840">
                <a:tc>
                  <a:txBody>
                    <a:bodyPr/>
                    <a:lstStyle/>
                    <a:p>
                      <a:r>
                        <a:rPr lang="hu-HU" dirty="0" smtClean="0"/>
                        <a:t>biológia</a:t>
                      </a:r>
                      <a:endParaRPr lang="hu-HU" dirty="0"/>
                    </a:p>
                  </a:txBody>
                  <a:tcPr/>
                </a:tc>
                <a:tc>
                  <a:txBody>
                    <a:bodyPr/>
                    <a:lstStyle/>
                    <a:p>
                      <a:r>
                        <a:rPr lang="hu-HU" dirty="0" smtClean="0"/>
                        <a:t>3 fő</a:t>
                      </a:r>
                      <a:endParaRPr lang="hu-HU" dirty="0"/>
                    </a:p>
                  </a:txBody>
                  <a:tcPr/>
                </a:tc>
                <a:tc>
                  <a:txBody>
                    <a:bodyPr/>
                    <a:lstStyle/>
                    <a:p>
                      <a:r>
                        <a:rPr lang="hu-HU" dirty="0" smtClean="0"/>
                        <a:t>8 fő</a:t>
                      </a:r>
                      <a:endParaRPr lang="hu-HU" dirty="0"/>
                    </a:p>
                  </a:txBody>
                  <a:tcPr/>
                </a:tc>
                <a:tc>
                  <a:txBody>
                    <a:bodyPr/>
                    <a:lstStyle/>
                    <a:p>
                      <a:r>
                        <a:rPr lang="hu-HU" dirty="0" smtClean="0">
                          <a:solidFill>
                            <a:srgbClr val="7030A0"/>
                          </a:solidFill>
                          <a:latin typeface="+mn-lt"/>
                          <a:ea typeface="+mn-ea"/>
                          <a:cs typeface="+mn-cs"/>
                        </a:rPr>
                        <a:t>42 fő</a:t>
                      </a:r>
                      <a:endParaRPr lang="hu-HU" dirty="0">
                        <a:solidFill>
                          <a:srgbClr val="7030A0"/>
                        </a:solidFill>
                        <a:latin typeface="+mn-lt"/>
                        <a:ea typeface="+mn-ea"/>
                        <a:cs typeface="+mn-cs"/>
                      </a:endParaRPr>
                    </a:p>
                  </a:txBody>
                  <a:tcPr/>
                </a:tc>
                <a:tc>
                  <a:txBody>
                    <a:bodyPr/>
                    <a:lstStyle/>
                    <a:p>
                      <a:r>
                        <a:rPr lang="hu-HU" dirty="0" smtClean="0">
                          <a:solidFill>
                            <a:srgbClr val="7030A0"/>
                          </a:solidFill>
                          <a:latin typeface="+mn-lt"/>
                          <a:ea typeface="+mn-ea"/>
                          <a:cs typeface="+mn-cs"/>
                        </a:rPr>
                        <a:t>68 fő</a:t>
                      </a:r>
                      <a:endParaRPr lang="hu-HU" dirty="0">
                        <a:solidFill>
                          <a:srgbClr val="7030A0"/>
                        </a:solidFill>
                        <a:latin typeface="+mn-lt"/>
                        <a:ea typeface="+mn-ea"/>
                        <a:cs typeface="+mn-cs"/>
                      </a:endParaRPr>
                    </a:p>
                  </a:txBody>
                  <a:tcPr/>
                </a:tc>
              </a:tr>
              <a:tr h="370840">
                <a:tc>
                  <a:txBody>
                    <a:bodyPr/>
                    <a:lstStyle/>
                    <a:p>
                      <a:r>
                        <a:rPr lang="hu-HU" dirty="0" smtClean="0"/>
                        <a:t>fizika</a:t>
                      </a:r>
                      <a:endParaRPr lang="hu-HU" dirty="0"/>
                    </a:p>
                  </a:txBody>
                  <a:tcPr/>
                </a:tc>
                <a:tc>
                  <a:txBody>
                    <a:bodyPr/>
                    <a:lstStyle/>
                    <a:p>
                      <a:r>
                        <a:rPr lang="hu-HU" dirty="0" smtClean="0"/>
                        <a:t>0 fő</a:t>
                      </a:r>
                      <a:endParaRPr lang="hu-HU" dirty="0"/>
                    </a:p>
                  </a:txBody>
                  <a:tcPr/>
                </a:tc>
                <a:tc>
                  <a:txBody>
                    <a:bodyPr/>
                    <a:lstStyle/>
                    <a:p>
                      <a:r>
                        <a:rPr lang="hu-HU" dirty="0" smtClean="0"/>
                        <a:t>3 fő</a:t>
                      </a:r>
                      <a:endParaRPr lang="hu-HU"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hu-HU" dirty="0" smtClean="0">
                          <a:solidFill>
                            <a:srgbClr val="7030A0"/>
                          </a:solidFill>
                          <a:latin typeface="+mn-lt"/>
                          <a:ea typeface="+mn-ea"/>
                          <a:cs typeface="+mn-cs"/>
                        </a:rPr>
                        <a:t>59 fő</a:t>
                      </a:r>
                    </a:p>
                  </a:txBody>
                  <a:tcPr/>
                </a:tc>
                <a:tc>
                  <a:txBody>
                    <a:bodyPr/>
                    <a:lstStyle/>
                    <a:p>
                      <a:r>
                        <a:rPr lang="hu-HU" dirty="0" smtClean="0">
                          <a:solidFill>
                            <a:srgbClr val="7030A0"/>
                          </a:solidFill>
                          <a:latin typeface="+mn-lt"/>
                          <a:ea typeface="+mn-ea"/>
                          <a:cs typeface="+mn-cs"/>
                        </a:rPr>
                        <a:t>59 fő</a:t>
                      </a:r>
                      <a:endParaRPr lang="hu-HU" dirty="0">
                        <a:solidFill>
                          <a:srgbClr val="7030A0"/>
                        </a:solidFill>
                        <a:latin typeface="+mn-lt"/>
                        <a:ea typeface="+mn-ea"/>
                        <a:cs typeface="+mn-cs"/>
                      </a:endParaRPr>
                    </a:p>
                  </a:txBody>
                  <a:tcPr/>
                </a:tc>
              </a:tr>
              <a:tr h="370840">
                <a:tc>
                  <a:txBody>
                    <a:bodyPr/>
                    <a:lstStyle/>
                    <a:p>
                      <a:r>
                        <a:rPr lang="hu-HU" dirty="0" smtClean="0"/>
                        <a:t>földrajz</a:t>
                      </a:r>
                      <a:endParaRPr lang="hu-HU" dirty="0"/>
                    </a:p>
                  </a:txBody>
                  <a:tcPr/>
                </a:tc>
                <a:tc>
                  <a:txBody>
                    <a:bodyPr/>
                    <a:lstStyle/>
                    <a:p>
                      <a:r>
                        <a:rPr lang="hu-HU" dirty="0" smtClean="0"/>
                        <a:t>3 fő</a:t>
                      </a:r>
                      <a:endParaRPr lang="hu-HU" dirty="0"/>
                    </a:p>
                  </a:txBody>
                  <a:tcPr/>
                </a:tc>
                <a:tc>
                  <a:txBody>
                    <a:bodyPr/>
                    <a:lstStyle/>
                    <a:p>
                      <a:r>
                        <a:rPr lang="hu-HU" dirty="0" smtClean="0"/>
                        <a:t>6 fő</a:t>
                      </a:r>
                      <a:endParaRPr lang="hu-HU" dirty="0"/>
                    </a:p>
                  </a:txBody>
                  <a:tcPr/>
                </a:tc>
                <a:tc>
                  <a:txBody>
                    <a:bodyPr/>
                    <a:lstStyle/>
                    <a:p>
                      <a:r>
                        <a:rPr lang="hu-HU" dirty="0" smtClean="0">
                          <a:solidFill>
                            <a:srgbClr val="7030A0"/>
                          </a:solidFill>
                          <a:latin typeface="+mn-lt"/>
                          <a:ea typeface="+mn-ea"/>
                          <a:cs typeface="+mn-cs"/>
                        </a:rPr>
                        <a:t>56 fő</a:t>
                      </a:r>
                      <a:endParaRPr lang="hu-HU" dirty="0">
                        <a:solidFill>
                          <a:srgbClr val="7030A0"/>
                        </a:solidFill>
                        <a:latin typeface="+mn-lt"/>
                        <a:ea typeface="+mn-ea"/>
                        <a:cs typeface="+mn-cs"/>
                      </a:endParaRPr>
                    </a:p>
                  </a:txBody>
                  <a:tcPr/>
                </a:tc>
                <a:tc>
                  <a:txBody>
                    <a:bodyPr/>
                    <a:lstStyle/>
                    <a:p>
                      <a:r>
                        <a:rPr lang="hu-HU" dirty="0" smtClean="0">
                          <a:solidFill>
                            <a:srgbClr val="7030A0"/>
                          </a:solidFill>
                          <a:latin typeface="+mn-lt"/>
                          <a:ea typeface="+mn-ea"/>
                          <a:cs typeface="+mn-cs"/>
                        </a:rPr>
                        <a:t>67 fő</a:t>
                      </a:r>
                      <a:endParaRPr lang="hu-HU" dirty="0">
                        <a:solidFill>
                          <a:srgbClr val="7030A0"/>
                        </a:solidFill>
                        <a:latin typeface="+mn-lt"/>
                        <a:ea typeface="+mn-ea"/>
                        <a:cs typeface="+mn-cs"/>
                      </a:endParaRPr>
                    </a:p>
                  </a:txBody>
                  <a:tcPr/>
                </a:tc>
              </a:tr>
              <a:tr h="370840">
                <a:tc>
                  <a:txBody>
                    <a:bodyPr/>
                    <a:lstStyle/>
                    <a:p>
                      <a:r>
                        <a:rPr lang="hu-HU" dirty="0" smtClean="0"/>
                        <a:t>kémia</a:t>
                      </a:r>
                      <a:endParaRPr lang="hu-HU" dirty="0"/>
                    </a:p>
                  </a:txBody>
                  <a:tcPr/>
                </a:tc>
                <a:tc>
                  <a:txBody>
                    <a:bodyPr/>
                    <a:lstStyle/>
                    <a:p>
                      <a:r>
                        <a:rPr lang="hu-HU" dirty="0" smtClean="0"/>
                        <a:t>0 fő</a:t>
                      </a:r>
                      <a:endParaRPr lang="hu-HU" dirty="0"/>
                    </a:p>
                  </a:txBody>
                  <a:tcPr/>
                </a:tc>
                <a:tc>
                  <a:txBody>
                    <a:bodyPr/>
                    <a:lstStyle/>
                    <a:p>
                      <a:r>
                        <a:rPr lang="hu-HU" dirty="0" smtClean="0"/>
                        <a:t>4 fő</a:t>
                      </a:r>
                      <a:endParaRPr lang="hu-HU" dirty="0"/>
                    </a:p>
                  </a:txBody>
                  <a:tcPr/>
                </a:tc>
                <a:tc>
                  <a:txBody>
                    <a:bodyPr/>
                    <a:lstStyle/>
                    <a:p>
                      <a:r>
                        <a:rPr lang="hu-HU" dirty="0" smtClean="0">
                          <a:solidFill>
                            <a:srgbClr val="7030A0"/>
                          </a:solidFill>
                          <a:latin typeface="+mn-lt"/>
                          <a:ea typeface="+mn-ea"/>
                          <a:cs typeface="+mn-cs"/>
                        </a:rPr>
                        <a:t>45 fő</a:t>
                      </a:r>
                      <a:endParaRPr lang="hu-HU" dirty="0">
                        <a:solidFill>
                          <a:srgbClr val="7030A0"/>
                        </a:solidFill>
                        <a:latin typeface="+mn-lt"/>
                        <a:ea typeface="+mn-ea"/>
                        <a:cs typeface="+mn-cs"/>
                      </a:endParaRPr>
                    </a:p>
                  </a:txBody>
                  <a:tcPr/>
                </a:tc>
                <a:tc>
                  <a:txBody>
                    <a:bodyPr/>
                    <a:lstStyle/>
                    <a:p>
                      <a:r>
                        <a:rPr lang="hu-HU" dirty="0" smtClean="0">
                          <a:solidFill>
                            <a:srgbClr val="7030A0"/>
                          </a:solidFill>
                          <a:latin typeface="+mn-lt"/>
                          <a:ea typeface="+mn-ea"/>
                          <a:cs typeface="+mn-cs"/>
                        </a:rPr>
                        <a:t>49 fő</a:t>
                      </a:r>
                      <a:endParaRPr lang="hu-HU" dirty="0">
                        <a:solidFill>
                          <a:srgbClr val="7030A0"/>
                        </a:solidFill>
                        <a:latin typeface="+mn-lt"/>
                        <a:ea typeface="+mn-ea"/>
                        <a:cs typeface="+mn-cs"/>
                      </a:endParaRPr>
                    </a:p>
                  </a:txBody>
                  <a:tcPr/>
                </a:tc>
              </a:tr>
              <a:tr h="370840">
                <a:tc>
                  <a:txBody>
                    <a:bodyPr/>
                    <a:lstStyle/>
                    <a:p>
                      <a:r>
                        <a:rPr lang="hu-HU" dirty="0" smtClean="0"/>
                        <a:t>matematika</a:t>
                      </a:r>
                      <a:endParaRPr lang="hu-HU" dirty="0"/>
                    </a:p>
                  </a:txBody>
                  <a:tcPr/>
                </a:tc>
                <a:tc>
                  <a:txBody>
                    <a:bodyPr/>
                    <a:lstStyle/>
                    <a:p>
                      <a:r>
                        <a:rPr lang="hu-HU" dirty="0" smtClean="0"/>
                        <a:t>16 fő</a:t>
                      </a:r>
                      <a:endParaRPr lang="hu-HU" dirty="0"/>
                    </a:p>
                  </a:txBody>
                  <a:tcPr/>
                </a:tc>
                <a:tc>
                  <a:txBody>
                    <a:bodyPr/>
                    <a:lstStyle/>
                    <a:p>
                      <a:r>
                        <a:rPr lang="hu-HU" dirty="0" smtClean="0"/>
                        <a:t>16 fő</a:t>
                      </a:r>
                      <a:endParaRPr lang="hu-HU" dirty="0"/>
                    </a:p>
                  </a:txBody>
                  <a:tcPr/>
                </a:tc>
                <a:tc>
                  <a:txBody>
                    <a:bodyPr/>
                    <a:lstStyle/>
                    <a:p>
                      <a:r>
                        <a:rPr lang="hu-HU" dirty="0" smtClean="0">
                          <a:solidFill>
                            <a:srgbClr val="7030A0"/>
                          </a:solidFill>
                          <a:latin typeface="+mn-lt"/>
                          <a:ea typeface="+mn-ea"/>
                          <a:cs typeface="+mn-cs"/>
                        </a:rPr>
                        <a:t>127 fő</a:t>
                      </a:r>
                      <a:endParaRPr lang="hu-HU" dirty="0">
                        <a:solidFill>
                          <a:srgbClr val="7030A0"/>
                        </a:solidFill>
                        <a:latin typeface="+mn-lt"/>
                        <a:ea typeface="+mn-ea"/>
                        <a:cs typeface="+mn-cs"/>
                      </a:endParaRPr>
                    </a:p>
                  </a:txBody>
                  <a:tcPr/>
                </a:tc>
                <a:tc>
                  <a:txBody>
                    <a:bodyPr/>
                    <a:lstStyle/>
                    <a:p>
                      <a:r>
                        <a:rPr lang="hu-HU" dirty="0" smtClean="0">
                          <a:solidFill>
                            <a:srgbClr val="7030A0"/>
                          </a:solidFill>
                          <a:latin typeface="+mn-lt"/>
                          <a:ea typeface="+mn-ea"/>
                          <a:cs typeface="+mn-cs"/>
                        </a:rPr>
                        <a:t>136 fő</a:t>
                      </a:r>
                      <a:endParaRPr lang="hu-HU" dirty="0">
                        <a:solidFill>
                          <a:srgbClr val="7030A0"/>
                        </a:solidFill>
                        <a:latin typeface="+mn-lt"/>
                        <a:ea typeface="+mn-ea"/>
                        <a:cs typeface="+mn-cs"/>
                      </a:endParaRPr>
                    </a:p>
                  </a:txBody>
                  <a:tcPr/>
                </a:tc>
              </a:tr>
            </a:tbl>
          </a:graphicData>
        </a:graphic>
      </p:graphicFrame>
      <p:sp>
        <p:nvSpPr>
          <p:cNvPr id="11" name="Szövegdoboz 10"/>
          <p:cNvSpPr txBox="1"/>
          <p:nvPr/>
        </p:nvSpPr>
        <p:spPr>
          <a:xfrm>
            <a:off x="6236043" y="3524284"/>
            <a:ext cx="498855" cy="261610"/>
          </a:xfrm>
          <a:prstGeom prst="rect">
            <a:avLst/>
          </a:prstGeom>
          <a:noFill/>
        </p:spPr>
        <p:txBody>
          <a:bodyPr wrap="none" rtlCol="0">
            <a:spAutoFit/>
          </a:bodyPr>
          <a:lstStyle/>
          <a:p>
            <a:r>
              <a:rPr lang="hu-HU" sz="1050" i="1" dirty="0" err="1" smtClean="0"/>
              <a:t>M.Sc</a:t>
            </a:r>
            <a:r>
              <a:rPr lang="hu-HU" sz="1050" i="1" dirty="0" smtClean="0"/>
              <a:t>.</a:t>
            </a:r>
            <a:endParaRPr lang="hu-HU" sz="1050" i="1" dirty="0"/>
          </a:p>
        </p:txBody>
      </p:sp>
      <p:sp>
        <p:nvSpPr>
          <p:cNvPr id="12" name="Szövegdoboz 11"/>
          <p:cNvSpPr txBox="1"/>
          <p:nvPr/>
        </p:nvSpPr>
        <p:spPr>
          <a:xfrm>
            <a:off x="7298725" y="3524284"/>
            <a:ext cx="1598141" cy="400110"/>
          </a:xfrm>
          <a:prstGeom prst="rect">
            <a:avLst/>
          </a:prstGeom>
          <a:noFill/>
        </p:spPr>
        <p:txBody>
          <a:bodyPr wrap="square" rtlCol="0">
            <a:spAutoFit/>
          </a:bodyPr>
          <a:lstStyle/>
          <a:p>
            <a:pPr algn="ctr"/>
            <a:r>
              <a:rPr lang="hu-HU" sz="1000" i="1" dirty="0" smtClean="0"/>
              <a:t>Osztatlan képzésre felvett (kétszakosok)</a:t>
            </a:r>
            <a:endParaRPr lang="hu-HU" sz="1000" i="1" dirty="0"/>
          </a:p>
        </p:txBody>
      </p:sp>
      <p:sp>
        <p:nvSpPr>
          <p:cNvPr id="13" name="AutoShape 6"/>
          <p:cNvSpPr/>
          <p:nvPr/>
        </p:nvSpPr>
        <p:spPr>
          <a:xfrm>
            <a:off x="3389727" y="4054146"/>
            <a:ext cx="4815159" cy="56438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93864"/>
          </a:solidFill>
          <a:ln w="9360">
            <a:solidFill>
              <a:srgbClr val="093864"/>
            </a:solidFill>
            <a:prstDash val="solid"/>
            <a:miter/>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dirty="0" smtClean="0">
                <a:solidFill>
                  <a:srgbClr val="FFFFFF"/>
                </a:solidFill>
                <a:latin typeface="Verdana" pitchFamily="34"/>
                <a:ea typeface="SimSun" pitchFamily="2"/>
                <a:cs typeface="SimSun" pitchFamily="2"/>
              </a:rPr>
              <a:t>Diplomás Pályakövető Rendszer (2010) </a:t>
            </a: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dirty="0" smtClean="0">
                <a:solidFill>
                  <a:srgbClr val="FFFFFF"/>
                </a:solidFill>
                <a:latin typeface="Verdana" pitchFamily="34"/>
                <a:ea typeface="SimSun" pitchFamily="2"/>
                <a:cs typeface="SimSun" pitchFamily="2"/>
              </a:rPr>
              <a:t>– 2% munkanélküli (ELTE TTK)</a:t>
            </a:r>
            <a:endParaRPr lang="en-US" dirty="0">
              <a:solidFill>
                <a:srgbClr val="FFFFFF"/>
              </a:solidFill>
              <a:latin typeface="Verdana" pitchFamily="34"/>
              <a:ea typeface="SimSun" pitchFamily="2"/>
              <a:cs typeface="SimSun" pitchFamily="2"/>
            </a:endParaRPr>
          </a:p>
        </p:txBody>
      </p:sp>
      <p:sp>
        <p:nvSpPr>
          <p:cNvPr id="14" name="AutoShape 6"/>
          <p:cNvSpPr/>
          <p:nvPr/>
        </p:nvSpPr>
        <p:spPr>
          <a:xfrm rot="20931278">
            <a:off x="2216574" y="2650081"/>
            <a:ext cx="1892047" cy="56438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93864"/>
          </a:solidFill>
          <a:ln w="9360">
            <a:solidFill>
              <a:srgbClr val="093864"/>
            </a:solidFill>
            <a:prstDash val="solid"/>
            <a:miter/>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dirty="0" smtClean="0">
                <a:solidFill>
                  <a:srgbClr val="FFFFFF"/>
                </a:solidFill>
                <a:latin typeface="Verdana" pitchFamily="34"/>
                <a:ea typeface="SimSun" pitchFamily="2"/>
                <a:cs typeface="SimSun" pitchFamily="2"/>
              </a:rPr>
              <a:t>lemorzsolódás</a:t>
            </a:r>
            <a:endParaRPr lang="en-US" dirty="0">
              <a:solidFill>
                <a:srgbClr val="FFFFFF"/>
              </a:solidFill>
              <a:latin typeface="Verdana" pitchFamily="34"/>
              <a:ea typeface="SimSun" pitchFamily="2"/>
              <a:cs typeface="SimSun" pitchFamily="2"/>
            </a:endParaRPr>
          </a:p>
        </p:txBody>
      </p:sp>
      <p:sp>
        <p:nvSpPr>
          <p:cNvPr id="15" name="AutoShape 6"/>
          <p:cNvSpPr/>
          <p:nvPr/>
        </p:nvSpPr>
        <p:spPr>
          <a:xfrm>
            <a:off x="388065" y="4758719"/>
            <a:ext cx="4464022" cy="115315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93864"/>
          </a:solidFill>
          <a:ln w="9360">
            <a:solidFill>
              <a:srgbClr val="093864"/>
            </a:solidFill>
            <a:prstDash val="solid"/>
            <a:miter/>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dirty="0" smtClean="0">
                <a:solidFill>
                  <a:srgbClr val="FFFFFF"/>
                </a:solidFill>
                <a:latin typeface="Verdana" pitchFamily="34"/>
                <a:ea typeface="SimSun" pitchFamily="2"/>
                <a:cs typeface="SimSun" pitchFamily="2"/>
              </a:rPr>
              <a:t>Kritériumtantárgyak az egyetemen!</a:t>
            </a: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dirty="0" smtClean="0">
                <a:solidFill>
                  <a:srgbClr val="FFFFFF"/>
                </a:solidFill>
                <a:latin typeface="Verdana" pitchFamily="34"/>
                <a:ea typeface="SimSun" pitchFamily="2"/>
                <a:cs typeface="SimSun" pitchFamily="2"/>
              </a:rPr>
              <a:t>Kémia (40%), matematika (30%), </a:t>
            </a: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dirty="0" smtClean="0">
                <a:solidFill>
                  <a:srgbClr val="FFFFFF"/>
                </a:solidFill>
                <a:latin typeface="Verdana" pitchFamily="34"/>
                <a:ea typeface="SimSun" pitchFamily="2"/>
                <a:cs typeface="SimSun" pitchFamily="2"/>
              </a:rPr>
              <a:t>fizika (45%)</a:t>
            </a:r>
            <a:endParaRPr lang="en-US" dirty="0">
              <a:solidFill>
                <a:srgbClr val="FFFFFF"/>
              </a:solidFill>
              <a:latin typeface="Verdana" pitchFamily="34"/>
              <a:ea typeface="SimSun" pitchFamily="2"/>
              <a:cs typeface="SimSun" pitchFamily="2"/>
            </a:endParaRPr>
          </a:p>
        </p:txBody>
      </p:sp>
      <p:sp>
        <p:nvSpPr>
          <p:cNvPr id="16" name="Villám 15"/>
          <p:cNvSpPr/>
          <p:nvPr/>
        </p:nvSpPr>
        <p:spPr>
          <a:xfrm>
            <a:off x="1103528" y="4262720"/>
            <a:ext cx="518984" cy="711615"/>
          </a:xfrm>
          <a:prstGeom prst="lightningBol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b="1">
              <a:ln w="22225">
                <a:solidFill>
                  <a:schemeClr val="accent2"/>
                </a:solidFill>
                <a:prstDash val="solid"/>
              </a:ln>
              <a:solidFill>
                <a:schemeClr val="accent2">
                  <a:lumMod val="40000"/>
                  <a:lumOff val="60000"/>
                </a:schemeClr>
              </a:solidFill>
            </a:endParaRPr>
          </a:p>
        </p:txBody>
      </p:sp>
      <p:sp>
        <p:nvSpPr>
          <p:cNvPr id="17" name="Szövegdoboz 16"/>
          <p:cNvSpPr txBox="1"/>
          <p:nvPr/>
        </p:nvSpPr>
        <p:spPr>
          <a:xfrm>
            <a:off x="92312" y="6361760"/>
            <a:ext cx="4053015" cy="400110"/>
          </a:xfrm>
          <a:prstGeom prst="rect">
            <a:avLst/>
          </a:prstGeom>
          <a:noFill/>
        </p:spPr>
        <p:txBody>
          <a:bodyPr wrap="square" rtlCol="0">
            <a:spAutoFit/>
          </a:bodyPr>
          <a:lstStyle/>
          <a:p>
            <a:r>
              <a:rPr lang="hu-HU" sz="1000" dirty="0" smtClean="0"/>
              <a:t>Forrás: </a:t>
            </a:r>
            <a:r>
              <a:rPr lang="hu-HU" sz="1000" dirty="0">
                <a:solidFill>
                  <a:schemeClr val="hlink"/>
                </a:solidFill>
              </a:rPr>
              <a:t>http://</a:t>
            </a:r>
            <a:r>
              <a:rPr lang="hu-HU" sz="1000" dirty="0" smtClean="0">
                <a:solidFill>
                  <a:schemeClr val="hlink"/>
                </a:solidFill>
              </a:rPr>
              <a:t>garfield.chem.elte.hu/Zsigy/eloadasok/BaarMadas_20150112.pdf</a:t>
            </a:r>
            <a:endParaRPr lang="hu-HU" sz="1000" dirty="0">
              <a:solidFill>
                <a:schemeClr val="hlink"/>
              </a:solidFill>
            </a:endParaRPr>
          </a:p>
        </p:txBody>
      </p:sp>
      <p:sp>
        <p:nvSpPr>
          <p:cNvPr id="18" name="Lekerekített téglalap 17"/>
          <p:cNvSpPr/>
          <p:nvPr/>
        </p:nvSpPr>
        <p:spPr>
          <a:xfrm>
            <a:off x="3014090" y="3137038"/>
            <a:ext cx="1326292" cy="340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t>USA: 38% (2013)</a:t>
            </a:r>
            <a:endParaRPr lang="hu-HU" sz="1200" dirty="0"/>
          </a:p>
        </p:txBody>
      </p:sp>
      <p:sp>
        <p:nvSpPr>
          <p:cNvPr id="19" name="Lekerekített téglalap 18"/>
          <p:cNvSpPr/>
          <p:nvPr/>
        </p:nvSpPr>
        <p:spPr>
          <a:xfrm rot="311694">
            <a:off x="5862380" y="5176282"/>
            <a:ext cx="2537253" cy="69460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smtClean="0"/>
              <a:t>Nemi-, szociális, kulturális szakadékok</a:t>
            </a:r>
            <a:endParaRPr lang="hu-HU" dirty="0"/>
          </a:p>
        </p:txBody>
      </p:sp>
    </p:spTree>
    <p:extLst>
      <p:ext uri="{BB962C8B-B14F-4D97-AF65-F5344CB8AC3E}">
        <p14:creationId xmlns:p14="http://schemas.microsoft.com/office/powerpoint/2010/main" val="1879875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8215200" y="6354720"/>
            <a:ext cx="460439" cy="265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p>
            <a:pPr algn="r">
              <a:lnSpc>
                <a:spcPct val="93000"/>
              </a:lnSpc>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A6F6395-EFFC-4BAD-AEE1-9271E335A5E2}" type="slidenum">
              <a:rPr>
                <a:solidFill>
                  <a:prstClr val="black"/>
                </a:solidFill>
              </a:rPr>
              <a:pPr algn="r">
                <a:lnSpc>
                  <a:spcPct val="93000"/>
                </a:lnSpc>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3</a:t>
            </a:fld>
            <a:endParaRPr lang="fr-FR" sz="1200" b="1">
              <a:solidFill>
                <a:srgbClr val="0177C1"/>
              </a:solidFill>
              <a:latin typeface="Arial" pitchFamily="18"/>
              <a:ea typeface="Arial" pitchFamily="2"/>
              <a:cs typeface="Arial" pitchFamily="2"/>
            </a:endParaRPr>
          </a:p>
        </p:txBody>
      </p:sp>
      <p:sp>
        <p:nvSpPr>
          <p:cNvPr id="25" name="Title 24"/>
          <p:cNvSpPr txBox="1">
            <a:spLocks noGrp="1"/>
          </p:cNvSpPr>
          <p:nvPr>
            <p:ph type="title" idx="4294967295"/>
          </p:nvPr>
        </p:nvSpPr>
        <p:spPr>
          <a:xfrm>
            <a:off x="0" y="223802"/>
            <a:ext cx="9144000" cy="699404"/>
          </a:xfrm>
          <a:solidFill>
            <a:srgbClr val="0177C1">
              <a:alpha val="72000"/>
            </a:srgbClr>
          </a:solidFill>
        </p:spPr>
        <p:txBody>
          <a:bodyPr wrap="square" lIns="72000" tIns="36000" rIns="72000" bIns="108000" anchor="t">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hu-HU" sz="3600" dirty="0" err="1" smtClean="0">
                <a:solidFill>
                  <a:srgbClr val="FFFFFF"/>
                </a:solidFill>
                <a:cs typeface="Arial" pitchFamily="2"/>
              </a:rPr>
              <a:t>M-learning</a:t>
            </a:r>
            <a:r>
              <a:rPr lang="hu-HU" sz="3600" dirty="0" smtClean="0">
                <a:solidFill>
                  <a:srgbClr val="FFFFFF"/>
                </a:solidFill>
                <a:cs typeface="Arial" pitchFamily="2"/>
              </a:rPr>
              <a:t> - „Mit adtak nekünk a rómaiak?”</a:t>
            </a:r>
            <a:r>
              <a:rPr lang="fr-BE" sz="3600" dirty="0" smtClean="0">
                <a:solidFill>
                  <a:srgbClr val="FFFFFF"/>
                </a:solidFill>
                <a:cs typeface="Arial" pitchFamily="2"/>
              </a:rPr>
              <a:t> </a:t>
            </a:r>
            <a:endParaRPr lang="en-GB" sz="3600" dirty="0">
              <a:solidFill>
                <a:srgbClr val="FFFFFF"/>
              </a:solidFill>
              <a:cs typeface="Arial" pitchFamily="2"/>
            </a:endParaRPr>
          </a:p>
        </p:txBody>
      </p:sp>
      <p:sp>
        <p:nvSpPr>
          <p:cNvPr id="4" name="Szövegdoboz 3"/>
          <p:cNvSpPr txBox="1"/>
          <p:nvPr/>
        </p:nvSpPr>
        <p:spPr>
          <a:xfrm>
            <a:off x="191167" y="6287325"/>
            <a:ext cx="3573526"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hu-HU" sz="1000" dirty="0" smtClean="0"/>
              <a:t>UNESCO Policy </a:t>
            </a:r>
            <a:r>
              <a:rPr lang="hu-HU" sz="1000" dirty="0" err="1" smtClean="0"/>
              <a:t>Guidelines</a:t>
            </a:r>
            <a:r>
              <a:rPr lang="hu-HU" sz="1000" dirty="0" smtClean="0"/>
              <a:t> </a:t>
            </a:r>
            <a:r>
              <a:rPr lang="hu-HU" sz="1000" dirty="0" err="1" smtClean="0"/>
              <a:t>for</a:t>
            </a:r>
            <a:r>
              <a:rPr lang="hu-HU" sz="1000" dirty="0" smtClean="0"/>
              <a:t> Mobile </a:t>
            </a:r>
            <a:r>
              <a:rPr lang="hu-HU" sz="1000" dirty="0" err="1" smtClean="0"/>
              <a:t>Learning</a:t>
            </a:r>
            <a:r>
              <a:rPr lang="hu-HU" sz="1000" dirty="0" smtClean="0"/>
              <a:t>, 2013</a:t>
            </a:r>
          </a:p>
          <a:p>
            <a:r>
              <a:rPr lang="hu-HU" sz="1000" dirty="0"/>
              <a:t>http://</a:t>
            </a:r>
            <a:r>
              <a:rPr lang="hu-HU" sz="1000" dirty="0" smtClean="0"/>
              <a:t>unesdoc.unesco.org/images/0021/002196/219641E.pdf</a:t>
            </a: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867" y="1029729"/>
            <a:ext cx="5636265" cy="4988094"/>
          </a:xfrm>
          <a:prstGeom prst="rect">
            <a:avLst/>
          </a:prstGeom>
        </p:spPr>
      </p:pic>
    </p:spTree>
    <p:extLst>
      <p:ext uri="{BB962C8B-B14F-4D97-AF65-F5344CB8AC3E}">
        <p14:creationId xmlns:p14="http://schemas.microsoft.com/office/powerpoint/2010/main" val="2202043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10238180"/>
              </p:ext>
            </p:extLst>
          </p:nvPr>
        </p:nvGraphicFramePr>
        <p:xfrm>
          <a:off x="204661" y="199149"/>
          <a:ext cx="8784976"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3" name="Szövegdoboz 2"/>
          <p:cNvSpPr txBox="1"/>
          <p:nvPr/>
        </p:nvSpPr>
        <p:spPr>
          <a:xfrm>
            <a:off x="204661" y="5599110"/>
            <a:ext cx="6120638" cy="830997"/>
          </a:xfrm>
          <a:prstGeom prst="rect">
            <a:avLst/>
          </a:prstGeom>
          <a:noFill/>
        </p:spPr>
        <p:txBody>
          <a:bodyPr wrap="square" rtlCol="0">
            <a:spAutoFit/>
          </a:bodyPr>
          <a:lstStyle/>
          <a:p>
            <a:r>
              <a:rPr lang="hu-HU" sz="1600" b="1" cap="small" dirty="0"/>
              <a:t>A mobileszközökkel segített tanulás </a:t>
            </a:r>
            <a:r>
              <a:rPr lang="hu-HU" sz="1600" b="1" cap="small" dirty="0" smtClean="0"/>
              <a:t>(</a:t>
            </a:r>
            <a:r>
              <a:rPr lang="hu-HU" sz="1600" b="1" cap="small" dirty="0" err="1"/>
              <a:t>m-learning</a:t>
            </a:r>
            <a:r>
              <a:rPr lang="hu-HU" sz="1600" b="1" cap="small" dirty="0"/>
              <a:t>) módszereinek pedagógiai vizsgálata és kutatásba ágyazott oktatás módszertani </a:t>
            </a:r>
            <a:r>
              <a:rPr lang="hu-HU" sz="1600" b="1" cap="small" dirty="0" smtClean="0"/>
              <a:t>fejlesztés, </a:t>
            </a:r>
            <a:r>
              <a:rPr lang="hu-HU" sz="1600" b="1" cap="small" dirty="0" err="1" smtClean="0"/>
              <a:t>Educatio</a:t>
            </a:r>
            <a:r>
              <a:rPr lang="hu-HU" sz="1600" b="1" cap="small" dirty="0" smtClean="0"/>
              <a:t> Nonprofit Kft., 2014</a:t>
            </a:r>
            <a:endParaRPr lang="hu-HU" sz="1600" dirty="0"/>
          </a:p>
        </p:txBody>
      </p:sp>
    </p:spTree>
    <p:extLst>
      <p:ext uri="{BB962C8B-B14F-4D97-AF65-F5344CB8AC3E}">
        <p14:creationId xmlns:p14="http://schemas.microsoft.com/office/powerpoint/2010/main" val="2517913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Kép 22"/>
          <p:cNvPicPr/>
          <p:nvPr/>
        </p:nvPicPr>
        <p:blipFill>
          <a:blip r:embed="rId3"/>
          <a:stretch>
            <a:fillRect/>
          </a:stretch>
        </p:blipFill>
        <p:spPr>
          <a:xfrm>
            <a:off x="3220998" y="3871784"/>
            <a:ext cx="1433383" cy="2400184"/>
          </a:xfrm>
          <a:prstGeom prst="rect">
            <a:avLst/>
          </a:prstGeom>
          <a:ln>
            <a:solidFill>
              <a:schemeClr val="tx1"/>
            </a:solidFill>
          </a:ln>
        </p:spPr>
      </p:pic>
      <p:sp>
        <p:nvSpPr>
          <p:cNvPr id="3" name="Title 2"/>
          <p:cNvSpPr txBox="1">
            <a:spLocks noGrp="1"/>
          </p:cNvSpPr>
          <p:nvPr>
            <p:ph type="title" idx="4294967295"/>
          </p:nvPr>
        </p:nvSpPr>
        <p:spPr>
          <a:xfrm>
            <a:off x="0" y="428760"/>
            <a:ext cx="9144000" cy="700200"/>
          </a:xfrm>
          <a:solidFill>
            <a:srgbClr val="0177C1">
              <a:alpha val="72000"/>
            </a:srgbClr>
          </a:solidFill>
        </p:spPr>
        <p:txBody>
          <a:bodyPr wrap="square" lIns="72000" tIns="36000" rIns="72000" bIns="108000" anchor="t">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hu-HU" sz="3600" dirty="0" smtClean="0">
                <a:solidFill>
                  <a:srgbClr val="FFFFFF"/>
                </a:solidFill>
                <a:cs typeface="Arial" pitchFamily="2"/>
              </a:rPr>
              <a:t>Természettudományos alkalmazások</a:t>
            </a:r>
            <a:endParaRPr lang="fr-BE" sz="3600" dirty="0">
              <a:solidFill>
                <a:srgbClr val="FFFFFF"/>
              </a:solidFill>
              <a:cs typeface="Arial" pitchFamily="2"/>
            </a:endParaRPr>
          </a:p>
        </p:txBody>
      </p:sp>
      <p:graphicFrame>
        <p:nvGraphicFramePr>
          <p:cNvPr id="4" name="Diagram 3"/>
          <p:cNvGraphicFramePr/>
          <p:nvPr>
            <p:extLst>
              <p:ext uri="{D42A27DB-BD31-4B8C-83A1-F6EECF244321}">
                <p14:modId xmlns:p14="http://schemas.microsoft.com/office/powerpoint/2010/main" val="1475218310"/>
              </p:ext>
            </p:extLst>
          </p:nvPr>
        </p:nvGraphicFramePr>
        <p:xfrm>
          <a:off x="-2083946" y="1268627"/>
          <a:ext cx="7519332" cy="5446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 name="Kép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1568" y="1268627"/>
            <a:ext cx="1499287" cy="2248930"/>
          </a:xfrm>
          <a:prstGeom prst="rect">
            <a:avLst/>
          </a:prstGeom>
        </p:spPr>
        <p:style>
          <a:lnRef idx="1">
            <a:schemeClr val="accent1"/>
          </a:lnRef>
          <a:fillRef idx="2">
            <a:schemeClr val="accent1"/>
          </a:fillRef>
          <a:effectRef idx="1">
            <a:schemeClr val="accent1"/>
          </a:effectRef>
          <a:fontRef idx="minor">
            <a:schemeClr val="dk1"/>
          </a:fontRef>
        </p:style>
      </p:pic>
      <p:pic>
        <p:nvPicPr>
          <p:cNvPr id="21" name="Kép 20"/>
          <p:cNvPicPr>
            <a:picLocks noChangeAspect="1"/>
          </p:cNvPicPr>
          <p:nvPr/>
        </p:nvPicPr>
        <p:blipFill>
          <a:blip r:embed="rId10"/>
          <a:stretch>
            <a:fillRect/>
          </a:stretch>
        </p:blipFill>
        <p:spPr>
          <a:xfrm rot="761387">
            <a:off x="6552899" y="4852087"/>
            <a:ext cx="871170" cy="1449859"/>
          </a:xfrm>
          <a:prstGeom prst="rect">
            <a:avLst/>
          </a:prstGeom>
        </p:spPr>
      </p:pic>
      <p:pic>
        <p:nvPicPr>
          <p:cNvPr id="22" name="Kép 21"/>
          <p:cNvPicPr/>
          <p:nvPr/>
        </p:nvPicPr>
        <p:blipFill>
          <a:blip r:embed="rId11" cstate="print">
            <a:extLst>
              <a:ext uri="{28A0092B-C50C-407E-A947-70E740481C1C}">
                <a14:useLocalDpi xmlns:a14="http://schemas.microsoft.com/office/drawing/2010/main" val="0"/>
              </a:ext>
            </a:extLst>
          </a:blip>
          <a:stretch>
            <a:fillRect/>
          </a:stretch>
        </p:blipFill>
        <p:spPr>
          <a:xfrm>
            <a:off x="4860323" y="1268627"/>
            <a:ext cx="4137171" cy="3426941"/>
          </a:xfrm>
          <a:prstGeom prst="rect">
            <a:avLst/>
          </a:prstGeo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936716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735" y="539640"/>
            <a:ext cx="9144000" cy="4799160"/>
          </a:xfrm>
          <a:prstGeom prst="rect">
            <a:avLst/>
          </a:prstGeom>
          <a:noFill/>
          <a:ln>
            <a:noFill/>
          </a:ln>
        </p:spPr>
      </p:pic>
      <p:sp>
        <p:nvSpPr>
          <p:cNvPr id="3" name="Freeform 2"/>
          <p:cNvSpPr/>
          <p:nvPr/>
        </p:nvSpPr>
        <p:spPr>
          <a:xfrm>
            <a:off x="4644375" y="0"/>
            <a:ext cx="4500360" cy="70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a:spcBef>
                <a:spcPts val="448"/>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BE" sz="4000" b="1" dirty="0">
                <a:solidFill>
                  <a:srgbClr val="0177C1"/>
                </a:solidFill>
                <a:latin typeface="Arial" pitchFamily="18"/>
                <a:ea typeface="ヒラギノ角ゴ ProN W3" pitchFamily="2"/>
                <a:cs typeface="ヒラギノ角ゴ ProN W3" pitchFamily="2"/>
              </a:rPr>
              <a:t>http://scientix.eu</a:t>
            </a:r>
          </a:p>
        </p:txBody>
      </p:sp>
      <p:pic>
        <p:nvPicPr>
          <p:cNvPr id="4" name="Picture 3"/>
          <p:cNvPicPr>
            <a:picLocks noChangeAspect="1"/>
          </p:cNvPicPr>
          <p:nvPr/>
        </p:nvPicPr>
        <p:blipFill>
          <a:blip r:embed="rId4">
            <a:lum/>
            <a:alphaModFix/>
          </a:blip>
          <a:srcRect/>
          <a:stretch>
            <a:fillRect/>
          </a:stretch>
        </p:blipFill>
        <p:spPr>
          <a:xfrm>
            <a:off x="635025" y="5594582"/>
            <a:ext cx="7775207" cy="1209418"/>
          </a:xfrm>
          <a:prstGeom prst="rect">
            <a:avLst/>
          </a:prstGeom>
          <a:noFill/>
          <a:ln>
            <a:noFill/>
          </a:ln>
        </p:spPr>
      </p:pic>
      <p:pic>
        <p:nvPicPr>
          <p:cNvPr id="5" name="Kép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4555" y="955982"/>
            <a:ext cx="1789155" cy="1789155"/>
          </a:xfrm>
          <a:prstGeom prst="rect">
            <a:avLst/>
          </a:prstGeom>
        </p:spPr>
      </p:pic>
    </p:spTree>
    <p:extLst>
      <p:ext uri="{BB962C8B-B14F-4D97-AF65-F5344CB8AC3E}">
        <p14:creationId xmlns:p14="http://schemas.microsoft.com/office/powerpoint/2010/main" val="963253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stretch>
            <a:fillRect/>
          </a:stretch>
        </p:blipFill>
        <p:spPr>
          <a:xfrm>
            <a:off x="1030310" y="348075"/>
            <a:ext cx="7262746" cy="5280059"/>
          </a:xfrm>
          <a:prstGeom prst="rect">
            <a:avLst/>
          </a:prstGeo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2055148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173514" y="882082"/>
            <a:ext cx="8970486" cy="5900738"/>
          </a:xfrm>
          <a:prstGeom prst="rect">
            <a:avLst/>
          </a:prstGeom>
        </p:spPr>
      </p:pic>
      <p:sp>
        <p:nvSpPr>
          <p:cNvPr id="2" name="TextBox 19"/>
          <p:cNvSpPr txBox="1"/>
          <p:nvPr/>
        </p:nvSpPr>
        <p:spPr>
          <a:xfrm>
            <a:off x="247654" y="169849"/>
            <a:ext cx="8180172" cy="1354217"/>
          </a:xfrm>
          <a:prstGeom prst="rect">
            <a:avLst/>
          </a:prstGeom>
          <a:noFill/>
        </p:spPr>
        <p:txBody>
          <a:bodyPr wrap="square" rtlCol="0">
            <a:spAutoFit/>
          </a:bodyPr>
          <a:lstStyle/>
          <a:p>
            <a:r>
              <a:rPr lang="hu-HU" sz="3600" b="1" dirty="0" err="1" smtClean="0">
                <a:solidFill>
                  <a:schemeClr val="accent1">
                    <a:lumMod val="75000"/>
                  </a:schemeClr>
                </a:solidFill>
              </a:rPr>
              <a:t>Scientix</a:t>
            </a:r>
            <a:r>
              <a:rPr lang="hu-HU" sz="3600" b="1" dirty="0" smtClean="0">
                <a:solidFill>
                  <a:schemeClr val="accent1">
                    <a:lumMod val="75000"/>
                  </a:schemeClr>
                </a:solidFill>
              </a:rPr>
              <a:t> </a:t>
            </a:r>
            <a:r>
              <a:rPr lang="hu-HU" sz="3600" b="1" dirty="0" err="1" smtClean="0">
                <a:solidFill>
                  <a:schemeClr val="accent1">
                    <a:lumMod val="75000"/>
                  </a:schemeClr>
                </a:solidFill>
              </a:rPr>
              <a:t>Facebook-csoport</a:t>
            </a:r>
            <a:endParaRPr lang="hu-HU" sz="3600" b="1" dirty="0" smtClean="0">
              <a:solidFill>
                <a:schemeClr val="accent1">
                  <a:lumMod val="75000"/>
                </a:schemeClr>
              </a:solidFill>
            </a:endParaRPr>
          </a:p>
          <a:p>
            <a:endParaRPr lang="hu-HU" sz="1000" b="1" dirty="0" smtClean="0">
              <a:solidFill>
                <a:schemeClr val="accent1">
                  <a:lumMod val="75000"/>
                </a:schemeClr>
              </a:solidFill>
            </a:endParaRPr>
          </a:p>
          <a:p>
            <a:r>
              <a:rPr lang="hu-HU" sz="3600" b="1" dirty="0" smtClean="0">
                <a:solidFill>
                  <a:schemeClr val="bg1"/>
                </a:solidFill>
              </a:rPr>
              <a:t>Science </a:t>
            </a:r>
            <a:r>
              <a:rPr lang="hu-HU" sz="3600" b="1" dirty="0" err="1" smtClean="0">
                <a:solidFill>
                  <a:schemeClr val="bg1"/>
                </a:solidFill>
              </a:rPr>
              <a:t>Teachers</a:t>
            </a:r>
            <a:r>
              <a:rPr lang="hu-HU" sz="3600" b="1" dirty="0" smtClean="0">
                <a:solidFill>
                  <a:schemeClr val="bg1"/>
                </a:solidFill>
              </a:rPr>
              <a:t> </a:t>
            </a:r>
            <a:r>
              <a:rPr lang="hu-HU" sz="3600" b="1" dirty="0" err="1" smtClean="0">
                <a:solidFill>
                  <a:schemeClr val="bg1"/>
                </a:solidFill>
              </a:rPr>
              <a:t>in</a:t>
            </a:r>
            <a:r>
              <a:rPr lang="hu-HU" sz="3600" b="1" dirty="0" smtClean="0">
                <a:solidFill>
                  <a:schemeClr val="bg1"/>
                </a:solidFill>
              </a:rPr>
              <a:t> Europe</a:t>
            </a:r>
            <a:endParaRPr lang="en-GB" sz="3600" b="1" dirty="0">
              <a:solidFill>
                <a:schemeClr val="bg1"/>
              </a:solidFill>
            </a:endParaRPr>
          </a:p>
        </p:txBody>
      </p:sp>
    </p:spTree>
    <p:extLst>
      <p:ext uri="{BB962C8B-B14F-4D97-AF65-F5344CB8AC3E}">
        <p14:creationId xmlns:p14="http://schemas.microsoft.com/office/powerpoint/2010/main" val="4155131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lum/>
            <a:alphaModFix/>
          </a:blip>
          <a:srcRect b="81248"/>
          <a:stretch>
            <a:fillRect/>
          </a:stretch>
        </p:blipFill>
        <p:spPr>
          <a:xfrm>
            <a:off x="751140" y="1124918"/>
            <a:ext cx="7641720" cy="1036439"/>
          </a:xfrm>
          <a:prstGeom prst="rect">
            <a:avLst/>
          </a:prstGeom>
          <a:noFill/>
          <a:ln>
            <a:noFill/>
          </a:ln>
        </p:spPr>
      </p:pic>
      <p:grpSp>
        <p:nvGrpSpPr>
          <p:cNvPr id="10" name="Group 9"/>
          <p:cNvGrpSpPr/>
          <p:nvPr/>
        </p:nvGrpSpPr>
        <p:grpSpPr>
          <a:xfrm>
            <a:off x="-360" y="2412080"/>
            <a:ext cx="9144360" cy="3231000"/>
            <a:chOff x="-360" y="1988999"/>
            <a:chExt cx="9144360" cy="3231000"/>
          </a:xfrm>
        </p:grpSpPr>
        <p:pic>
          <p:nvPicPr>
            <p:cNvPr id="2" name="Picture 1"/>
            <p:cNvPicPr>
              <a:picLocks noChangeAspect="1"/>
            </p:cNvPicPr>
            <p:nvPr/>
          </p:nvPicPr>
          <p:blipFill>
            <a:blip r:embed="rId4">
              <a:lum/>
              <a:alphaModFix/>
            </a:blip>
            <a:srcRect/>
            <a:stretch>
              <a:fillRect/>
            </a:stretch>
          </p:blipFill>
          <p:spPr>
            <a:xfrm>
              <a:off x="0" y="1988999"/>
              <a:ext cx="9144000" cy="3231000"/>
            </a:xfrm>
            <a:prstGeom prst="rect">
              <a:avLst/>
            </a:prstGeom>
            <a:noFill/>
            <a:ln>
              <a:noFill/>
            </a:ln>
          </p:spPr>
        </p:pic>
        <p:sp>
          <p:nvSpPr>
            <p:cNvPr id="4" name="TextBox 3"/>
            <p:cNvSpPr txBox="1"/>
            <p:nvPr/>
          </p:nvSpPr>
          <p:spPr>
            <a:xfrm>
              <a:off x="-360" y="4109400"/>
              <a:ext cx="720000" cy="913320"/>
            </a:xfrm>
            <a:prstGeom prst="rect">
              <a:avLst/>
            </a:prstGeom>
            <a:noFill/>
            <a:ln>
              <a:noFill/>
            </a:ln>
          </p:spPr>
          <p:txBody>
            <a:bodyPr vert="horz" lIns="90000" tIns="45000" rIns="90000" bIns="4500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5400" b="1" i="0" u="none" strike="noStrike" baseline="0">
                  <a:ln>
                    <a:noFill/>
                  </a:ln>
                  <a:solidFill>
                    <a:srgbClr val="008000"/>
                  </a:solidFill>
                  <a:latin typeface="Wingdings" pitchFamily="18"/>
                  <a:ea typeface="Wingdings" pitchFamily="2"/>
                  <a:cs typeface="Wingdings" pitchFamily="2"/>
                </a:rPr>
                <a:t></a:t>
              </a:r>
            </a:p>
          </p:txBody>
        </p:sp>
        <p:sp>
          <p:nvSpPr>
            <p:cNvPr id="5" name="TextBox 4"/>
            <p:cNvSpPr txBox="1"/>
            <p:nvPr/>
          </p:nvSpPr>
          <p:spPr>
            <a:xfrm>
              <a:off x="4680000" y="4031999"/>
              <a:ext cx="540000" cy="913320"/>
            </a:xfrm>
            <a:prstGeom prst="rect">
              <a:avLst/>
            </a:prstGeom>
            <a:noFill/>
            <a:ln>
              <a:noFill/>
            </a:ln>
          </p:spPr>
          <p:txBody>
            <a:bodyPr vert="horz" lIns="90000" tIns="45000" rIns="90000" bIns="4500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5400" b="1" i="0" u="none" strike="noStrike" baseline="0">
                  <a:ln>
                    <a:noFill/>
                  </a:ln>
                  <a:solidFill>
                    <a:srgbClr val="FF0000"/>
                  </a:solidFill>
                  <a:latin typeface="Wingdings" pitchFamily="18"/>
                  <a:ea typeface="Wingdings" pitchFamily="2"/>
                  <a:cs typeface="Wingdings" pitchFamily="2"/>
                </a:rPr>
                <a:t></a:t>
              </a:r>
            </a:p>
          </p:txBody>
        </p:sp>
        <p:sp>
          <p:nvSpPr>
            <p:cNvPr id="6" name="TextBox 5"/>
            <p:cNvSpPr txBox="1"/>
            <p:nvPr/>
          </p:nvSpPr>
          <p:spPr>
            <a:xfrm>
              <a:off x="0" y="2326680"/>
              <a:ext cx="720000" cy="913320"/>
            </a:xfrm>
            <a:prstGeom prst="rect">
              <a:avLst/>
            </a:prstGeom>
            <a:noFill/>
            <a:ln>
              <a:noFill/>
            </a:ln>
          </p:spPr>
          <p:txBody>
            <a:bodyPr vert="horz" lIns="90000" tIns="45000" rIns="90000" bIns="4500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5400" b="1" i="0" u="none" strike="noStrike" baseline="0">
                  <a:ln>
                    <a:noFill/>
                  </a:ln>
                  <a:solidFill>
                    <a:srgbClr val="008000"/>
                  </a:solidFill>
                  <a:latin typeface="Wingdings" pitchFamily="18"/>
                  <a:ea typeface="Wingdings" pitchFamily="2"/>
                  <a:cs typeface="Wingdings" pitchFamily="2"/>
                </a:rPr>
                <a:t></a:t>
              </a:r>
            </a:p>
          </p:txBody>
        </p:sp>
        <p:sp>
          <p:nvSpPr>
            <p:cNvPr id="7" name="TextBox 6"/>
            <p:cNvSpPr txBox="1"/>
            <p:nvPr/>
          </p:nvSpPr>
          <p:spPr>
            <a:xfrm>
              <a:off x="4680000" y="2340000"/>
              <a:ext cx="720000" cy="913320"/>
            </a:xfrm>
            <a:prstGeom prst="rect">
              <a:avLst/>
            </a:prstGeom>
            <a:noFill/>
            <a:ln>
              <a:noFill/>
            </a:ln>
          </p:spPr>
          <p:txBody>
            <a:bodyPr vert="horz" lIns="90000" tIns="45000" rIns="90000" bIns="4500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5400" b="1" i="0" u="none" strike="noStrike" baseline="0">
                  <a:ln>
                    <a:noFill/>
                  </a:ln>
                  <a:solidFill>
                    <a:srgbClr val="008000"/>
                  </a:solidFill>
                  <a:latin typeface="Wingdings" pitchFamily="18"/>
                  <a:ea typeface="Wingdings" pitchFamily="2"/>
                  <a:cs typeface="Wingdings" pitchFamily="2"/>
                </a:rPr>
                <a:t></a:t>
              </a:r>
            </a:p>
          </p:txBody>
        </p:sp>
        <p:sp>
          <p:nvSpPr>
            <p:cNvPr id="8" name="TextBox 7"/>
            <p:cNvSpPr txBox="1"/>
            <p:nvPr/>
          </p:nvSpPr>
          <p:spPr>
            <a:xfrm>
              <a:off x="4644000" y="3240000"/>
              <a:ext cx="720000" cy="913320"/>
            </a:xfrm>
            <a:prstGeom prst="rect">
              <a:avLst/>
            </a:prstGeom>
            <a:noFill/>
            <a:ln>
              <a:noFill/>
            </a:ln>
          </p:spPr>
          <p:txBody>
            <a:bodyPr vert="horz" lIns="90000" tIns="45000" rIns="90000" bIns="4500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5400" b="1" i="0" u="none" strike="noStrike" baseline="0">
                  <a:ln>
                    <a:noFill/>
                  </a:ln>
                  <a:solidFill>
                    <a:srgbClr val="008000"/>
                  </a:solidFill>
                  <a:latin typeface="Wingdings" pitchFamily="18"/>
                  <a:ea typeface="Wingdings" pitchFamily="2"/>
                  <a:cs typeface="Wingdings" pitchFamily="2"/>
                </a:rPr>
                <a:t></a:t>
              </a:r>
            </a:p>
          </p:txBody>
        </p:sp>
        <p:sp>
          <p:nvSpPr>
            <p:cNvPr id="9" name="TextBox 8"/>
            <p:cNvSpPr txBox="1"/>
            <p:nvPr/>
          </p:nvSpPr>
          <p:spPr>
            <a:xfrm>
              <a:off x="0" y="3168000"/>
              <a:ext cx="540000" cy="1080000"/>
            </a:xfrm>
            <a:prstGeom prst="rect">
              <a:avLst/>
            </a:prstGeom>
            <a:noFill/>
            <a:ln>
              <a:noFill/>
            </a:ln>
          </p:spPr>
          <p:txBody>
            <a:bodyPr vert="horz" lIns="90000" tIns="45000" rIns="90000" bIns="4500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5400" b="1" i="0" u="none" strike="noStrike" baseline="0">
                  <a:ln>
                    <a:noFill/>
                  </a:ln>
                  <a:solidFill>
                    <a:srgbClr val="FF0000"/>
                  </a:solidFill>
                  <a:latin typeface="Wingdings" pitchFamily="18"/>
                  <a:ea typeface="Wingdings" pitchFamily="2"/>
                  <a:cs typeface="Wingdings" pitchFamily="2"/>
                </a:rPr>
                <a:t></a:t>
              </a:r>
            </a:p>
          </p:txBody>
        </p:sp>
      </p:grpSp>
      <p:sp>
        <p:nvSpPr>
          <p:cNvPr id="11" name="TextBox 10"/>
          <p:cNvSpPr txBox="1"/>
          <p:nvPr/>
        </p:nvSpPr>
        <p:spPr>
          <a:xfrm>
            <a:off x="1023043" y="292414"/>
            <a:ext cx="6988788" cy="490988"/>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0000" tIns="45000" rIns="90000" bIns="4500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hu-HU" sz="2600" b="1" i="0" u="none" strike="noStrike" baseline="0" dirty="0" smtClean="0">
                <a:ln>
                  <a:noFill/>
                </a:ln>
                <a:solidFill>
                  <a:srgbClr val="376092"/>
                </a:solidFill>
                <a:latin typeface="Arial" pitchFamily="18"/>
                <a:ea typeface="SimSun" pitchFamily="2"/>
                <a:cs typeface="SimSun" pitchFamily="2"/>
              </a:rPr>
              <a:t>Fordítás, kérésre!</a:t>
            </a:r>
            <a:endParaRPr lang="en-GB" sz="2600" b="1" i="0" u="none" strike="noStrike" baseline="0" dirty="0">
              <a:ln>
                <a:noFill/>
              </a:ln>
              <a:solidFill>
                <a:srgbClr val="376092"/>
              </a:solidFill>
              <a:latin typeface="Arial" pitchFamily="18"/>
              <a:ea typeface="SimSun" pitchFamily="2"/>
              <a:cs typeface="SimSun" pitchFamily="2"/>
            </a:endParaRPr>
          </a:p>
        </p:txBody>
      </p:sp>
    </p:spTree>
    <p:extLst>
      <p:ext uri="{BB962C8B-B14F-4D97-AF65-F5344CB8AC3E}">
        <p14:creationId xmlns:p14="http://schemas.microsoft.com/office/powerpoint/2010/main" val="18872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EUN-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olicyDirtyBag xmlns="microsoft.office.server.policy.changes">
  <Microsoft.Office.RecordsManagement.PolicyFeatures.Expiration op="Delete"/>
</PolicyDirtyBag>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Update_x0020_Schedule xmlns="f71a82e9-6e7c-42e0-9e82-8aeef2368e32">Annual</Update_x0020_Schedule>
    <Expiration_x0020_Date0 xmlns="f71a82e9-6e7c-42e0-9e82-8aeef2368e32">2014-01-07T08:00:00+00:00</Expiration_x0020_Date0>
    <Document_x0020_Owner xmlns="f71a82e9-6e7c-42e0-9e82-8aeef2368e32">
      <UserInfo>
        <DisplayName>Parikh, Jyoti N</DisplayName>
        <AccountId>21</AccountId>
        <AccountType/>
      </UserInfo>
    </Document_x0020_Owner>
    <Link xmlns="f71a82e9-6e7c-42e0-9e82-8aeef2368e32">
      <Url xsi:nil="true"/>
      <Description xsi:nil="true"/>
    </Link>
    <PublishingExpirationDate xmlns="http://schemas.microsoft.com/sharepoint/v3" xsi:nil="true"/>
    <PublishingStartDate xmlns="http://schemas.microsoft.com/sharepoint/v3" xsi:nil="true"/>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7404A80D44CF8E4CA6523EF81EDB643B" ma:contentTypeVersion="45" ma:contentTypeDescription="Create a new document." ma:contentTypeScope="" ma:versionID="32585736bd81ab7687b04990653f11b8">
  <xsd:schema xmlns:xsd="http://www.w3.org/2001/XMLSchema" xmlns:xs="http://www.w3.org/2001/XMLSchema" xmlns:p="http://schemas.microsoft.com/office/2006/metadata/properties" xmlns:ns1="http://schemas.microsoft.com/sharepoint/v3" xmlns:ns2="f71a82e9-6e7c-42e0-9e82-8aeef2368e32" targetNamespace="http://schemas.microsoft.com/office/2006/metadata/properties" ma:root="true" ma:fieldsID="ce0207e53f1f299c44c6f13a1dd38318" ns1:_="" ns2:_="">
    <xsd:import namespace="http://schemas.microsoft.com/sharepoint/v3"/>
    <xsd:import namespace="f71a82e9-6e7c-42e0-9e82-8aeef2368e32"/>
    <xsd:element name="properties">
      <xsd:complexType>
        <xsd:sequence>
          <xsd:element name="documentManagement">
            <xsd:complexType>
              <xsd:all>
                <xsd:element ref="ns2:Update_x0020_Schedule" minOccurs="0"/>
                <xsd:element ref="ns2:Document_x0020_Owner" minOccurs="0"/>
                <xsd:element ref="ns2:Expiration_x0020_Date0" minOccurs="0"/>
                <xsd:element ref="ns2:Link"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 ma:hidden="true" ma:internalName="PublishingStartDate">
      <xsd:simpleType>
        <xsd:restriction base="dms:Unknown"/>
      </xsd:simpleType>
    </xsd:element>
    <xsd:element name="PublishingExpirationDate" ma:index="13"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71a82e9-6e7c-42e0-9e82-8aeef2368e32" elementFormDefault="qualified">
    <xsd:import namespace="http://schemas.microsoft.com/office/2006/documentManagement/types"/>
    <xsd:import namespace="http://schemas.microsoft.com/office/infopath/2007/PartnerControls"/>
    <xsd:element name="Update_x0020_Schedule" ma:index="8" nillable="true" ma:displayName="Update Schedule" ma:default="Select:" ma:format="Dropdown" ma:internalName="Update_x0020_Schedule">
      <xsd:simpleType>
        <xsd:restriction base="dms:Choice">
          <xsd:enumeration value="Select:"/>
          <xsd:enumeration value="Quarterly"/>
          <xsd:enumeration value="Semi-annual"/>
          <xsd:enumeration value="Annual"/>
        </xsd:restriction>
      </xsd:simpleType>
    </xsd:element>
    <xsd:element name="Document_x0020_Owner" ma:index="9" nillable="true" ma:displayName="Document Owner" ma:list="UserInfo" ma:SharePointGroup="0" ma:internalName="Document_x0020_Owner" ma:showField="EMail">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ation_x0020_Date0" ma:index="10" nillable="true" ma:displayName="Expiration Date" ma:format="DateOnly" ma:internalName="Expiration_x0020_Date0">
      <xsd:simpleType>
        <xsd:restriction base="dms:DateTime"/>
      </xsd:simpleType>
    </xsd:element>
    <xsd:element name="Link" ma:index="11"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022738-F492-4B85-B63E-2E16042E086C}">
  <ds:schemaRefs>
    <ds:schemaRef ds:uri="http://schemas.microsoft.com/sharepoint/v3/contenttype/forms"/>
  </ds:schemaRefs>
</ds:datastoreItem>
</file>

<file path=customXml/itemProps2.xml><?xml version="1.0" encoding="utf-8"?>
<ds:datastoreItem xmlns:ds="http://schemas.openxmlformats.org/officeDocument/2006/customXml" ds:itemID="{531080F7-1CAE-4267-B58C-51C414AD59EA}">
  <ds:schemaRefs>
    <ds:schemaRef ds:uri="microsoft.office.server.policy.changes"/>
  </ds:schemaRefs>
</ds:datastoreItem>
</file>

<file path=customXml/itemProps3.xml><?xml version="1.0" encoding="utf-8"?>
<ds:datastoreItem xmlns:ds="http://schemas.openxmlformats.org/officeDocument/2006/customXml" ds:itemID="{ED1EBD37-B39F-4123-BE21-D58D3621F1E9}">
  <ds:schemaRefs>
    <ds:schemaRef ds:uri="http://schemas.microsoft.com/sharepoint/events"/>
  </ds:schemaRefs>
</ds:datastoreItem>
</file>

<file path=customXml/itemProps4.xml><?xml version="1.0" encoding="utf-8"?>
<ds:datastoreItem xmlns:ds="http://schemas.openxmlformats.org/officeDocument/2006/customXml" ds:itemID="{4A2721DF-2BB7-4C2B-8CBA-FA83B9C9AC70}">
  <ds:schemaRefs>
    <ds:schemaRef ds:uri="http://schemas.microsoft.com/sharepoint/v3"/>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f71a82e9-6e7c-42e0-9e82-8aeef2368e32"/>
    <ds:schemaRef ds:uri="http://purl.org/dc/elements/1.1/"/>
  </ds:schemaRefs>
</ds:datastoreItem>
</file>

<file path=customXml/itemProps5.xml><?xml version="1.0" encoding="utf-8"?>
<ds:datastoreItem xmlns:ds="http://schemas.openxmlformats.org/officeDocument/2006/customXml" ds:itemID="{4D287433-EA0C-4F36-9535-9D4F35EC5A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1a82e9-6e7c-42e0-9e82-8aeef2368e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12-545_Education-PPT-template_r00.potx</Template>
  <TotalTime>6510</TotalTime>
  <Words>389</Words>
  <Application>Microsoft Office PowerPoint</Application>
  <PresentationFormat>Diavetítés a képernyőre (4:3 oldalarány)</PresentationFormat>
  <Paragraphs>100</Paragraphs>
  <Slides>10</Slides>
  <Notes>7</Notes>
  <HiddenSlides>0</HiddenSlides>
  <MMClips>0</MMClips>
  <ScaleCrop>false</ScaleCrop>
  <HeadingPairs>
    <vt:vector size="6" baseType="variant">
      <vt:variant>
        <vt:lpstr>Használt betűtípusok</vt:lpstr>
      </vt:variant>
      <vt:variant>
        <vt:i4>13</vt:i4>
      </vt:variant>
      <vt:variant>
        <vt:lpstr>Téma</vt:lpstr>
      </vt:variant>
      <vt:variant>
        <vt:i4>3</vt:i4>
      </vt:variant>
      <vt:variant>
        <vt:lpstr>Diacímek</vt:lpstr>
      </vt:variant>
      <vt:variant>
        <vt:i4>10</vt:i4>
      </vt:variant>
    </vt:vector>
  </HeadingPairs>
  <TitlesOfParts>
    <vt:vector size="26" baseType="lpstr">
      <vt:lpstr>Arial Unicode MS</vt:lpstr>
      <vt:lpstr>MS Mincho</vt:lpstr>
      <vt:lpstr>ＭＳ Ｐゴシック</vt:lpstr>
      <vt:lpstr>SimSun</vt:lpstr>
      <vt:lpstr>Arial</vt:lpstr>
      <vt:lpstr>Arial Bold</vt:lpstr>
      <vt:lpstr>Calibri</vt:lpstr>
      <vt:lpstr>StarSymbol</vt:lpstr>
      <vt:lpstr>Tahoma</vt:lpstr>
      <vt:lpstr>Times New Roman</vt:lpstr>
      <vt:lpstr>Verdana</vt:lpstr>
      <vt:lpstr>Wingdings</vt:lpstr>
      <vt:lpstr>ヒラギノ角ゴ ProN W3</vt:lpstr>
      <vt:lpstr>1_EUN-template2</vt:lpstr>
      <vt:lpstr>Default</vt:lpstr>
      <vt:lpstr>Title1</vt:lpstr>
      <vt:lpstr>PowerPoint bemutató</vt:lpstr>
      <vt:lpstr>STEM - helyzet</vt:lpstr>
      <vt:lpstr>M-learning - „Mit adtak nekünk a rómaiak?” </vt:lpstr>
      <vt:lpstr>PowerPoint bemutató</vt:lpstr>
      <vt:lpstr>Természettudományos alkalmazások</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Intel® Education powerpoint template</dc:title>
  <dc:creator>Peter</dc:creator>
  <cp:lastModifiedBy>Főző Attila László</cp:lastModifiedBy>
  <cp:revision>282</cp:revision>
  <cp:lastPrinted>2012-12-19T19:03:25Z</cp:lastPrinted>
  <dcterms:created xsi:type="dcterms:W3CDTF">2011-09-21T21:32:16Z</dcterms:created>
  <dcterms:modified xsi:type="dcterms:W3CDTF">2015-02-28T21:52:44Z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0x0101007404A80D44CF8E4CA6523EF81EDB643B</vt:lpwstr>
  </property>
  <property fmtid="{D5CDD505-2E9C-101B-9397-08002B2CF9AE}" pid="3" name="ItemRetentionFormula">
    <vt:lpwstr/>
  </property>
  <property fmtid="{D5CDD505-2E9C-101B-9397-08002B2CF9AE}" pid="4" name="_dlc_policyId">
    <vt:lpwstr/>
  </property>
  <property fmtid="{D5CDD505-2E9C-101B-9397-08002B2CF9AE}" pid="5" name="_dlc_DocIdItemGuid">
    <vt:lpwstr>ae7fac2a-9446-419c-a5c3-e772b28455d3</vt:lpwstr>
  </property>
  <property fmtid="{D5CDD505-2E9C-101B-9397-08002B2CF9AE}" pid="6" name="_dlc_DocId">
    <vt:lpwstr>4E32A3N3VKVZ-5-569</vt:lpwstr>
  </property>
  <property fmtid="{D5CDD505-2E9C-101B-9397-08002B2CF9AE}" pid="7" name="_dlc_DocIdUrl">
    <vt:lpwstr>https://sharepoint.amr.ith.intel.com/sites/MrktToolkit/_layouts/DocIdRedir.aspx?ID=4E32A3N3VKVZ-5-569, 4E32A3N3VKVZ-5-569</vt:lpwstr>
  </property>
</Properties>
</file>