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556" r:id="rId2"/>
    <p:sldId id="639" r:id="rId3"/>
    <p:sldId id="640" r:id="rId4"/>
    <p:sldId id="641" r:id="rId5"/>
    <p:sldId id="642" r:id="rId6"/>
    <p:sldId id="573" r:id="rId7"/>
    <p:sldId id="633" r:id="rId8"/>
    <p:sldId id="638" r:id="rId9"/>
    <p:sldId id="577" r:id="rId10"/>
    <p:sldId id="634" r:id="rId11"/>
    <p:sldId id="592" r:id="rId12"/>
    <p:sldId id="606" r:id="rId13"/>
    <p:sldId id="643" r:id="rId14"/>
    <p:sldId id="636" r:id="rId15"/>
    <p:sldId id="611" r:id="rId16"/>
    <p:sldId id="596" r:id="rId17"/>
    <p:sldId id="581" r:id="rId18"/>
    <p:sldId id="614" r:id="rId19"/>
    <p:sldId id="602" r:id="rId20"/>
    <p:sldId id="582" r:id="rId21"/>
    <p:sldId id="603" r:id="rId22"/>
    <p:sldId id="617" r:id="rId23"/>
    <p:sldId id="618" r:id="rId24"/>
    <p:sldId id="644" r:id="rId25"/>
    <p:sldId id="645" r:id="rId26"/>
  </p:sldIdLst>
  <p:sldSz cx="16256000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ED3"/>
    <a:srgbClr val="5877EB"/>
    <a:srgbClr val="A95D99"/>
    <a:srgbClr val="FFFAFF"/>
    <a:srgbClr val="FF7F06"/>
    <a:srgbClr val="CA0202"/>
    <a:srgbClr val="0000A6"/>
    <a:srgbClr val="D8721D"/>
    <a:srgbClr val="595959"/>
    <a:srgbClr val="00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43" autoAdjust="0"/>
  </p:normalViewPr>
  <p:slideViewPr>
    <p:cSldViewPr>
      <p:cViewPr>
        <p:scale>
          <a:sx n="55" d="100"/>
          <a:sy n="55" d="100"/>
        </p:scale>
        <p:origin x="-1368" y="-654"/>
      </p:cViewPr>
      <p:guideLst>
        <p:guide orient="horz" pos="2880"/>
        <p:guide pos="585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64306-3ACB-704B-91D5-B9E1A1BC026C}" type="doc">
      <dgm:prSet loTypeId="urn:microsoft.com/office/officeart/2005/8/layout/arrow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7D0E25E-F16C-9049-824A-D4056CD34E10}">
      <dgm:prSet phldrT="[Text]" custT="1"/>
      <dgm:spPr/>
      <dgm:t>
        <a:bodyPr/>
        <a:lstStyle/>
        <a:p>
          <a:r>
            <a:rPr lang="hu-HU" sz="3600" dirty="0" smtClean="0">
              <a:latin typeface="PF Paperback"/>
              <a:cs typeface="PF Paperback"/>
            </a:rPr>
            <a:t>Open </a:t>
          </a:r>
          <a:r>
            <a:rPr lang="hu-HU" sz="3600" dirty="0" err="1" smtClean="0">
              <a:latin typeface="PF Paperback"/>
              <a:cs typeface="PF Paperback"/>
            </a:rPr>
            <a:t>access</a:t>
          </a:r>
          <a:r>
            <a:rPr lang="hu-HU" sz="3600" dirty="0" smtClean="0">
              <a:latin typeface="PF Paperback"/>
              <a:cs typeface="PF Paperback"/>
            </a:rPr>
            <a:t> tudatosság a kutatók körében</a:t>
          </a:r>
          <a:endParaRPr lang="en-GB" sz="3600" dirty="0">
            <a:latin typeface="PF Paperback"/>
            <a:cs typeface="PF Paperback"/>
          </a:endParaRPr>
        </a:p>
      </dgm:t>
    </dgm:pt>
    <dgm:pt modelId="{B021DFE1-AA0D-9749-8065-F0C242C465A4}" type="parTrans" cxnId="{79EA2279-244B-1242-9FBC-E1164FBB8870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CF61D20D-103E-AE47-9537-7CC77330E33C}" type="sibTrans" cxnId="{79EA2279-244B-1242-9FBC-E1164FBB8870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69661A27-53C4-0C44-95C8-B676E26F512F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3600" dirty="0" err="1" smtClean="0">
              <a:latin typeface="PF Paperback"/>
              <a:cs typeface="PF Paperback"/>
            </a:rPr>
            <a:t>Interopera</a:t>
          </a:r>
          <a:r>
            <a:rPr lang="hu-HU" sz="3600" dirty="0" err="1" smtClean="0">
              <a:latin typeface="PF Paperback"/>
              <a:cs typeface="PF Paperback"/>
            </a:rPr>
            <a:t>bilitás</a:t>
          </a:r>
          <a:r>
            <a:rPr lang="hu-HU" sz="3600" dirty="0" smtClean="0">
              <a:latin typeface="PF Paperback"/>
              <a:cs typeface="PF Paperback"/>
            </a:rPr>
            <a:t> és szolgáltatások</a:t>
          </a:r>
          <a:endParaRPr lang="en-GB" sz="3600" dirty="0">
            <a:latin typeface="PF Paperback"/>
            <a:cs typeface="PF Paperback"/>
          </a:endParaRPr>
        </a:p>
      </dgm:t>
    </dgm:pt>
    <dgm:pt modelId="{D99A0329-DF1A-C84F-8F1D-318CC476CBD1}" type="parTrans" cxnId="{FF7B3229-14B8-A142-B63D-50D9C6520460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8AF329A2-2C29-1143-B600-D3F8999F6A70}" type="sibTrans" cxnId="{FF7B3229-14B8-A142-B63D-50D9C6520460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CD7CED92-55EB-1047-B426-253714C99A2E}">
      <dgm:prSet phldrT="[Text]" custT="1"/>
      <dgm:spPr/>
      <dgm:t>
        <a:bodyPr/>
        <a:lstStyle/>
        <a:p>
          <a:endParaRPr lang="hu-HU"/>
        </a:p>
      </dgm:t>
    </dgm:pt>
    <dgm:pt modelId="{FC502717-AFC5-1B4F-BDED-30B499CCD2C0}" type="parTrans" cxnId="{0E9BF6A8-4552-2A4D-8478-3769CA16E276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B5E80306-535E-9441-B192-4DD8E005158B}" type="sibTrans" cxnId="{0E9BF6A8-4552-2A4D-8478-3769CA16E276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EA840DBB-888F-C949-A18A-6E58419AF409}">
      <dgm:prSet phldrT="[Text]" custT="1"/>
      <dgm:spPr/>
      <dgm:t>
        <a:bodyPr/>
        <a:lstStyle/>
        <a:p>
          <a:endParaRPr lang="hu-HU"/>
        </a:p>
      </dgm:t>
    </dgm:pt>
    <dgm:pt modelId="{C746FFF4-BC13-0A4A-BE43-76FAF2CCE87D}" type="parTrans" cxnId="{52A39C1C-43B8-5F46-9E06-B373FD7665A9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A9EE32FD-DD85-AC49-AE5C-CF79E3A280C1}" type="sibTrans" cxnId="{52A39C1C-43B8-5F46-9E06-B373FD7665A9}">
      <dgm:prSet/>
      <dgm:spPr/>
      <dgm:t>
        <a:bodyPr/>
        <a:lstStyle/>
        <a:p>
          <a:endParaRPr lang="en-GB" sz="3200">
            <a:latin typeface="PF Paperback"/>
            <a:cs typeface="PF Paperback"/>
          </a:endParaRPr>
        </a:p>
      </dgm:t>
    </dgm:pt>
    <dgm:pt modelId="{D0DB6590-7491-3A4E-9EF9-1EA144083F79}" type="pres">
      <dgm:prSet presAssocID="{92264306-3ACB-704B-91D5-B9E1A1BC02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86987FE-4ECC-984D-ADC1-446C40E51A2A}" type="pres">
      <dgm:prSet presAssocID="{92264306-3ACB-704B-91D5-B9E1A1BC026C}" presName="divider" presStyleLbl="fgShp" presStyleIdx="0" presStyleCnt="1"/>
      <dgm:spPr/>
    </dgm:pt>
    <dgm:pt modelId="{28992E71-015F-E94D-AD24-A998F2A59FED}" type="pres">
      <dgm:prSet presAssocID="{D7D0E25E-F16C-9049-824A-D4056CD34E10}" presName="downArrow" presStyleLbl="node1" presStyleIdx="0" presStyleCnt="2"/>
      <dgm:spPr/>
    </dgm:pt>
    <dgm:pt modelId="{1B23B575-59BC-F440-B023-7AFDAFA76DE5}" type="pres">
      <dgm:prSet presAssocID="{D7D0E25E-F16C-9049-824A-D4056CD34E10}" presName="downArrowText" presStyleLbl="revTx" presStyleIdx="0" presStyleCnt="2" custScaleX="1654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DFBA3-9601-DB48-A456-B05A2BCA08AA}" type="pres">
      <dgm:prSet presAssocID="{69661A27-53C4-0C44-95C8-B676E26F512F}" presName="upArrow" presStyleLbl="node1" presStyleIdx="1" presStyleCnt="2"/>
      <dgm:spPr/>
    </dgm:pt>
    <dgm:pt modelId="{B259777B-159D-334D-A232-8423F94C38C7}" type="pres">
      <dgm:prSet presAssocID="{69661A27-53C4-0C44-95C8-B676E26F512F}" presName="upArrowText" presStyleLbl="revTx" presStyleIdx="1" presStyleCnt="2" custScaleX="1550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75D008-C68A-3C4A-964F-0AC775CAC13A}" type="presOf" srcId="{69661A27-53C4-0C44-95C8-B676E26F512F}" destId="{B259777B-159D-334D-A232-8423F94C38C7}" srcOrd="0" destOrd="0" presId="urn:microsoft.com/office/officeart/2005/8/layout/arrow3"/>
    <dgm:cxn modelId="{FF7B3229-14B8-A142-B63D-50D9C6520460}" srcId="{92264306-3ACB-704B-91D5-B9E1A1BC026C}" destId="{69661A27-53C4-0C44-95C8-B676E26F512F}" srcOrd="1" destOrd="0" parTransId="{D99A0329-DF1A-C84F-8F1D-318CC476CBD1}" sibTransId="{8AF329A2-2C29-1143-B600-D3F8999F6A70}"/>
    <dgm:cxn modelId="{F0F7B5F3-8912-1841-B901-004E085A9F2C}" type="presOf" srcId="{D7D0E25E-F16C-9049-824A-D4056CD34E10}" destId="{1B23B575-59BC-F440-B023-7AFDAFA76DE5}" srcOrd="0" destOrd="0" presId="urn:microsoft.com/office/officeart/2005/8/layout/arrow3"/>
    <dgm:cxn modelId="{52A39C1C-43B8-5F46-9E06-B373FD7665A9}" srcId="{92264306-3ACB-704B-91D5-B9E1A1BC026C}" destId="{EA840DBB-888F-C949-A18A-6E58419AF409}" srcOrd="2" destOrd="0" parTransId="{C746FFF4-BC13-0A4A-BE43-76FAF2CCE87D}" sibTransId="{A9EE32FD-DD85-AC49-AE5C-CF79E3A280C1}"/>
    <dgm:cxn modelId="{71E66DF1-D77A-3B4B-92E8-5E257580A494}" type="presOf" srcId="{92264306-3ACB-704B-91D5-B9E1A1BC026C}" destId="{D0DB6590-7491-3A4E-9EF9-1EA144083F79}" srcOrd="0" destOrd="0" presId="urn:microsoft.com/office/officeart/2005/8/layout/arrow3"/>
    <dgm:cxn modelId="{79EA2279-244B-1242-9FBC-E1164FBB8870}" srcId="{92264306-3ACB-704B-91D5-B9E1A1BC026C}" destId="{D7D0E25E-F16C-9049-824A-D4056CD34E10}" srcOrd="0" destOrd="0" parTransId="{B021DFE1-AA0D-9749-8065-F0C242C465A4}" sibTransId="{CF61D20D-103E-AE47-9537-7CC77330E33C}"/>
    <dgm:cxn modelId="{0E9BF6A8-4552-2A4D-8478-3769CA16E276}" srcId="{92264306-3ACB-704B-91D5-B9E1A1BC026C}" destId="{CD7CED92-55EB-1047-B426-253714C99A2E}" srcOrd="3" destOrd="0" parTransId="{FC502717-AFC5-1B4F-BDED-30B499CCD2C0}" sibTransId="{B5E80306-535E-9441-B192-4DD8E005158B}"/>
    <dgm:cxn modelId="{F439083C-34FF-DD42-A271-C2DD1AB33805}" type="presParOf" srcId="{D0DB6590-7491-3A4E-9EF9-1EA144083F79}" destId="{486987FE-4ECC-984D-ADC1-446C40E51A2A}" srcOrd="0" destOrd="0" presId="urn:microsoft.com/office/officeart/2005/8/layout/arrow3"/>
    <dgm:cxn modelId="{C15F5F21-52A2-EE4A-BBCF-D8E2893856D6}" type="presParOf" srcId="{D0DB6590-7491-3A4E-9EF9-1EA144083F79}" destId="{28992E71-015F-E94D-AD24-A998F2A59FED}" srcOrd="1" destOrd="0" presId="urn:microsoft.com/office/officeart/2005/8/layout/arrow3"/>
    <dgm:cxn modelId="{63B62057-59FE-5B4F-AEA9-32896BB0923D}" type="presParOf" srcId="{D0DB6590-7491-3A4E-9EF9-1EA144083F79}" destId="{1B23B575-59BC-F440-B023-7AFDAFA76DE5}" srcOrd="2" destOrd="0" presId="urn:microsoft.com/office/officeart/2005/8/layout/arrow3"/>
    <dgm:cxn modelId="{C4AAF55C-BB0E-A54C-B187-2109994CD0BF}" type="presParOf" srcId="{D0DB6590-7491-3A4E-9EF9-1EA144083F79}" destId="{615DFBA3-9601-DB48-A456-B05A2BCA08AA}" srcOrd="3" destOrd="0" presId="urn:microsoft.com/office/officeart/2005/8/layout/arrow3"/>
    <dgm:cxn modelId="{6813A0CE-1525-714F-B881-C0A24353EA42}" type="presParOf" srcId="{D0DB6590-7491-3A4E-9EF9-1EA144083F79}" destId="{B259777B-159D-334D-A232-8423F94C38C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E8898-8218-4620-AC52-6328085A9C9A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</dgm:pt>
    <dgm:pt modelId="{64AD1BD0-8D39-4607-95FF-D111D890B738}">
      <dgm:prSet phldrT="[Text]" custT="1"/>
      <dgm:spPr/>
      <dgm:t>
        <a:bodyPr/>
        <a:lstStyle/>
        <a:p>
          <a:r>
            <a:rPr lang="hu-HU" sz="2000" dirty="0" smtClean="0"/>
            <a:t>Duplum szűrés</a:t>
          </a:r>
          <a:endParaRPr lang="en-US" sz="2000" dirty="0"/>
        </a:p>
      </dgm:t>
    </dgm:pt>
    <dgm:pt modelId="{12939F77-A581-43FC-88BA-D61B2970DE78}" type="parTrans" cxnId="{7C9AD658-6594-4E68-ABB2-D5D6B5A2AB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51B8F21-1457-410B-A54E-00364A88A1C2}" type="sibTrans" cxnId="{7C9AD658-6594-4E68-ABB2-D5D6B5A2AB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88DAA9E-B59D-4C46-BB68-726CCB16B33F}">
      <dgm:prSet phldrT="[Text]" custT="1"/>
      <dgm:spPr/>
      <dgm:t>
        <a:bodyPr/>
        <a:lstStyle/>
        <a:p>
          <a:r>
            <a:rPr lang="hu-HU" sz="2000" dirty="0" smtClean="0"/>
            <a:t>Idézés</a:t>
          </a:r>
          <a:endParaRPr lang="en-US" sz="2000" dirty="0"/>
        </a:p>
      </dgm:t>
    </dgm:pt>
    <dgm:pt modelId="{1A043869-F5E0-4B7A-B6B2-B2D991A889F6}" type="parTrans" cxnId="{FE68EB4B-30A5-4BC6-977A-DC8C9AFF5E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A316F6-DB1A-4B6C-A442-68488E0E109F}" type="sibTrans" cxnId="{FE68EB4B-30A5-4BC6-977A-DC8C9AFF5E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4FE165-3F44-44D7-87B9-14F46FAFB66C}">
      <dgm:prSet phldrT="[Text]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B42F7D59-D420-481E-96ED-803BB9657272}" type="parTrans" cxnId="{9254026E-2F8E-4C22-A25B-A609FED0D0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EF5C06C-A7F0-4721-AA27-10DC1500FA04}" type="sibTrans" cxnId="{9254026E-2F8E-4C22-A25B-A609FED0D0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D756240-BF91-480C-A4C0-942ED4431441}">
      <dgm:prSet phldrT="[Text]" custT="1"/>
      <dgm:spPr/>
      <dgm:t>
        <a:bodyPr/>
        <a:lstStyle/>
        <a:p>
          <a:r>
            <a:rPr lang="hu-HU" sz="2000" dirty="0" smtClean="0"/>
            <a:t>Kapcsolat</a:t>
          </a:r>
          <a:endParaRPr lang="en-US" sz="2000" dirty="0"/>
        </a:p>
      </dgm:t>
    </dgm:pt>
    <dgm:pt modelId="{6222A7F4-4CD4-4BFC-A0D2-DEB9D4059E89}" type="parTrans" cxnId="{28CDEA84-7757-42C1-AA14-88E46A3928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052FFF5-ED85-4BB4-B034-B6EF4A773084}" type="sibTrans" cxnId="{28CDEA84-7757-42C1-AA14-88E46A3928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C7CD66A-6DB7-4C92-98ED-0A7ABFCDB522}">
      <dgm:prSet phldrT="[Text]" custT="1"/>
      <dgm:spPr/>
      <dgm:t>
        <a:bodyPr/>
        <a:lstStyle/>
        <a:p>
          <a:r>
            <a:rPr lang="hu-HU" sz="2000" dirty="0" smtClean="0"/>
            <a:t>Szövegbányászat</a:t>
          </a:r>
          <a:endParaRPr lang="en-US" sz="2000" dirty="0"/>
        </a:p>
      </dgm:t>
    </dgm:pt>
    <dgm:pt modelId="{B5B53202-0073-49D7-9D93-DC10809E1DEA}" type="parTrans" cxnId="{EB9CD0E2-CF73-4657-AD36-F6FBE33F607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6918932-20A4-4583-B793-551857C7308F}" type="sibTrans" cxnId="{EB9CD0E2-CF73-4657-AD36-F6FBE33F607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30AE9A4-FF07-4FD8-9BE5-C391E3C6201A}">
      <dgm:prSet phldrT="[Text]" custT="1"/>
      <dgm:spPr/>
      <dgm:t>
        <a:bodyPr/>
        <a:lstStyle/>
        <a:p>
          <a:r>
            <a:rPr lang="hu-HU" sz="2000" dirty="0" err="1" smtClean="0"/>
            <a:t>Kategórizálás</a:t>
          </a:r>
          <a:endParaRPr lang="en-US" sz="2000" dirty="0"/>
        </a:p>
      </dgm:t>
    </dgm:pt>
    <dgm:pt modelId="{72DE56E5-4CE4-443B-A48C-BB38DEB9CD99}" type="sibTrans" cxnId="{F9AB0BD6-5940-4E82-A234-624AC0E9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53089E1-337A-4A0C-8BFD-70E8E77C3A36}" type="parTrans" cxnId="{F9AB0BD6-5940-4E82-A234-624AC0E9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F97BB62-B7A6-48B4-8972-914F1A9B8051}" type="pres">
      <dgm:prSet presAssocID="{E0EE8898-8218-4620-AC52-6328085A9C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2DD72-6893-4631-9484-2751CEE68DCD}" type="pres">
      <dgm:prSet presAssocID="{E0EE8898-8218-4620-AC52-6328085A9C9A}" presName="matrix" presStyleCnt="0"/>
      <dgm:spPr/>
    </dgm:pt>
    <dgm:pt modelId="{5C6690DA-608E-4547-ABA2-D444DB40B831}" type="pres">
      <dgm:prSet presAssocID="{E0EE8898-8218-4620-AC52-6328085A9C9A}" presName="tile1" presStyleLbl="node1" presStyleIdx="0" presStyleCnt="4" custLinFactNeighborY="0"/>
      <dgm:spPr/>
      <dgm:t>
        <a:bodyPr/>
        <a:lstStyle/>
        <a:p>
          <a:endParaRPr lang="en-US"/>
        </a:p>
      </dgm:t>
    </dgm:pt>
    <dgm:pt modelId="{D04704AE-3A31-4901-85F8-4EEA545D2C14}" type="pres">
      <dgm:prSet presAssocID="{E0EE8898-8218-4620-AC52-6328085A9C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B663-0D6E-4AD7-988A-ECC0890CBAA1}" type="pres">
      <dgm:prSet presAssocID="{E0EE8898-8218-4620-AC52-6328085A9C9A}" presName="tile2" presStyleLbl="node1" presStyleIdx="1" presStyleCnt="4"/>
      <dgm:spPr/>
      <dgm:t>
        <a:bodyPr/>
        <a:lstStyle/>
        <a:p>
          <a:endParaRPr lang="en-US"/>
        </a:p>
      </dgm:t>
    </dgm:pt>
    <dgm:pt modelId="{A6D0D61B-A561-47B2-96BD-7072643095C3}" type="pres">
      <dgm:prSet presAssocID="{E0EE8898-8218-4620-AC52-6328085A9C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C0F2-0769-4BF4-BBEC-55ABD5D8E11F}" type="pres">
      <dgm:prSet presAssocID="{E0EE8898-8218-4620-AC52-6328085A9C9A}" presName="tile3" presStyleLbl="node1" presStyleIdx="2" presStyleCnt="4"/>
      <dgm:spPr/>
      <dgm:t>
        <a:bodyPr/>
        <a:lstStyle/>
        <a:p>
          <a:endParaRPr lang="en-US"/>
        </a:p>
      </dgm:t>
    </dgm:pt>
    <dgm:pt modelId="{C13FDA06-16CE-4243-8B47-12B28803B714}" type="pres">
      <dgm:prSet presAssocID="{E0EE8898-8218-4620-AC52-6328085A9C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6DC3-5FCC-44F9-BD26-E833FD461BDC}" type="pres">
      <dgm:prSet presAssocID="{E0EE8898-8218-4620-AC52-6328085A9C9A}" presName="tile4" presStyleLbl="node1" presStyleIdx="3" presStyleCnt="4"/>
      <dgm:spPr/>
      <dgm:t>
        <a:bodyPr/>
        <a:lstStyle/>
        <a:p>
          <a:endParaRPr lang="en-US"/>
        </a:p>
      </dgm:t>
    </dgm:pt>
    <dgm:pt modelId="{B607D355-481B-4722-9032-9813D0017043}" type="pres">
      <dgm:prSet presAssocID="{E0EE8898-8218-4620-AC52-6328085A9C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8739-B2FD-4434-96BE-440B45583ADF}" type="pres">
      <dgm:prSet presAssocID="{E0EE8898-8218-4620-AC52-6328085A9C9A}" presName="centerTile" presStyleLbl="fgShp" presStyleIdx="0" presStyleCnt="1" custScaleX="189571" custScaleY="1338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B3A42-D3D1-0444-A337-A7CF7FAEE4DA}" type="presOf" srcId="{E0EE8898-8218-4620-AC52-6328085A9C9A}" destId="{1F97BB62-B7A6-48B4-8972-914F1A9B8051}" srcOrd="0" destOrd="0" presId="urn:microsoft.com/office/officeart/2005/8/layout/matrix1"/>
    <dgm:cxn modelId="{F9AB0BD6-5940-4E82-A234-624AC0E9DA90}" srcId="{CC7CD66A-6DB7-4C92-98ED-0A7ABFCDB522}" destId="{D30AE9A4-FF07-4FD8-9BE5-C391E3C6201A}" srcOrd="1" destOrd="0" parTransId="{253089E1-337A-4A0C-8BFD-70E8E77C3A36}" sibTransId="{72DE56E5-4CE4-443B-A48C-BB38DEB9CD99}"/>
    <dgm:cxn modelId="{9254026E-2F8E-4C22-A25B-A609FED0D0CB}" srcId="{CC7CD66A-6DB7-4C92-98ED-0A7ABFCDB522}" destId="{384FE165-3F44-44D7-87B9-14F46FAFB66C}" srcOrd="4" destOrd="0" parTransId="{B42F7D59-D420-481E-96ED-803BB9657272}" sibTransId="{1EF5C06C-A7F0-4721-AA27-10DC1500FA04}"/>
    <dgm:cxn modelId="{31656876-5D42-C24C-99F6-AFA29286F9A6}" type="presOf" srcId="{D30AE9A4-FF07-4FD8-9BE5-C391E3C6201A}" destId="{000DB663-0D6E-4AD7-988A-ECC0890CBAA1}" srcOrd="0" destOrd="0" presId="urn:microsoft.com/office/officeart/2005/8/layout/matrix1"/>
    <dgm:cxn modelId="{FE68EB4B-30A5-4BC6-977A-DC8C9AFF5E05}" srcId="{CC7CD66A-6DB7-4C92-98ED-0A7ABFCDB522}" destId="{488DAA9E-B59D-4C46-BB68-726CCB16B33F}" srcOrd="3" destOrd="0" parTransId="{1A043869-F5E0-4B7A-B6B2-B2D991A889F6}" sibTransId="{9DA316F6-DB1A-4B6C-A442-68488E0E109F}"/>
    <dgm:cxn modelId="{2CFBBDAB-ED60-4641-8A69-DF96B2CF6893}" type="presOf" srcId="{D30AE9A4-FF07-4FD8-9BE5-C391E3C6201A}" destId="{A6D0D61B-A561-47B2-96BD-7072643095C3}" srcOrd="1" destOrd="0" presId="urn:microsoft.com/office/officeart/2005/8/layout/matrix1"/>
    <dgm:cxn modelId="{7C9AD658-6594-4E68-ABB2-D5D6B5A2AB3E}" srcId="{CC7CD66A-6DB7-4C92-98ED-0A7ABFCDB522}" destId="{64AD1BD0-8D39-4607-95FF-D111D890B738}" srcOrd="2" destOrd="0" parTransId="{12939F77-A581-43FC-88BA-D61B2970DE78}" sibTransId="{051B8F21-1457-410B-A54E-00364A88A1C2}"/>
    <dgm:cxn modelId="{EB9CD0E2-CF73-4657-AD36-F6FBE33F6079}" srcId="{E0EE8898-8218-4620-AC52-6328085A9C9A}" destId="{CC7CD66A-6DB7-4C92-98ED-0A7ABFCDB522}" srcOrd="0" destOrd="0" parTransId="{B5B53202-0073-49D7-9D93-DC10809E1DEA}" sibTransId="{D6918932-20A4-4583-B793-551857C7308F}"/>
    <dgm:cxn modelId="{98870A70-4696-A745-A48A-EAFBE469CFCE}" type="presOf" srcId="{64AD1BD0-8D39-4607-95FF-D111D890B738}" destId="{3CB0C0F2-0769-4BF4-BBEC-55ABD5D8E11F}" srcOrd="0" destOrd="0" presId="urn:microsoft.com/office/officeart/2005/8/layout/matrix1"/>
    <dgm:cxn modelId="{1C97C751-62FE-B944-A8AF-2EE6F366AF74}" type="presOf" srcId="{488DAA9E-B59D-4C46-BB68-726CCB16B33F}" destId="{B607D355-481B-4722-9032-9813D0017043}" srcOrd="1" destOrd="0" presId="urn:microsoft.com/office/officeart/2005/8/layout/matrix1"/>
    <dgm:cxn modelId="{2854384A-B052-E841-B6F8-5BB1F93D907A}" type="presOf" srcId="{8D756240-BF91-480C-A4C0-942ED4431441}" destId="{5C6690DA-608E-4547-ABA2-D444DB40B831}" srcOrd="0" destOrd="0" presId="urn:microsoft.com/office/officeart/2005/8/layout/matrix1"/>
    <dgm:cxn modelId="{CBBA5606-5444-5741-BA11-378539BF2485}" type="presOf" srcId="{488DAA9E-B59D-4C46-BB68-726CCB16B33F}" destId="{A5AE6DC3-5FCC-44F9-BD26-E833FD461BDC}" srcOrd="0" destOrd="0" presId="urn:microsoft.com/office/officeart/2005/8/layout/matrix1"/>
    <dgm:cxn modelId="{CDDF415F-C34E-2B46-A519-0BC0F3727CE7}" type="presOf" srcId="{64AD1BD0-8D39-4607-95FF-D111D890B738}" destId="{C13FDA06-16CE-4243-8B47-12B28803B714}" srcOrd="1" destOrd="0" presId="urn:microsoft.com/office/officeart/2005/8/layout/matrix1"/>
    <dgm:cxn modelId="{70BC7C7E-17B1-4240-8B72-4CF29790D38A}" type="presOf" srcId="{8D756240-BF91-480C-A4C0-942ED4431441}" destId="{D04704AE-3A31-4901-85F8-4EEA545D2C14}" srcOrd="1" destOrd="0" presId="urn:microsoft.com/office/officeart/2005/8/layout/matrix1"/>
    <dgm:cxn modelId="{28CDEA84-7757-42C1-AA14-88E46A39280F}" srcId="{CC7CD66A-6DB7-4C92-98ED-0A7ABFCDB522}" destId="{8D756240-BF91-480C-A4C0-942ED4431441}" srcOrd="0" destOrd="0" parTransId="{6222A7F4-4CD4-4BFC-A0D2-DEB9D4059E89}" sibTransId="{4052FFF5-ED85-4BB4-B034-B6EF4A773084}"/>
    <dgm:cxn modelId="{EC13972D-6EFB-5344-97B1-580891D8A0F5}" type="presOf" srcId="{CC7CD66A-6DB7-4C92-98ED-0A7ABFCDB522}" destId="{E4738739-B2FD-4434-96BE-440B45583ADF}" srcOrd="0" destOrd="0" presId="urn:microsoft.com/office/officeart/2005/8/layout/matrix1"/>
    <dgm:cxn modelId="{24D3E9A8-6867-7044-8619-CECBC8513558}" type="presParOf" srcId="{1F97BB62-B7A6-48B4-8972-914F1A9B8051}" destId="{1D72DD72-6893-4631-9484-2751CEE68DCD}" srcOrd="0" destOrd="0" presId="urn:microsoft.com/office/officeart/2005/8/layout/matrix1"/>
    <dgm:cxn modelId="{C1FDA5F1-A83C-834B-9DCE-D3ABED79D06E}" type="presParOf" srcId="{1D72DD72-6893-4631-9484-2751CEE68DCD}" destId="{5C6690DA-608E-4547-ABA2-D444DB40B831}" srcOrd="0" destOrd="0" presId="urn:microsoft.com/office/officeart/2005/8/layout/matrix1"/>
    <dgm:cxn modelId="{1379987A-CEF5-C142-A927-B495F954B526}" type="presParOf" srcId="{1D72DD72-6893-4631-9484-2751CEE68DCD}" destId="{D04704AE-3A31-4901-85F8-4EEA545D2C14}" srcOrd="1" destOrd="0" presId="urn:microsoft.com/office/officeart/2005/8/layout/matrix1"/>
    <dgm:cxn modelId="{A0391880-E3C8-AC47-827F-865A187DEED8}" type="presParOf" srcId="{1D72DD72-6893-4631-9484-2751CEE68DCD}" destId="{000DB663-0D6E-4AD7-988A-ECC0890CBAA1}" srcOrd="2" destOrd="0" presId="urn:microsoft.com/office/officeart/2005/8/layout/matrix1"/>
    <dgm:cxn modelId="{955C391E-4058-6943-8D64-848383CFEF85}" type="presParOf" srcId="{1D72DD72-6893-4631-9484-2751CEE68DCD}" destId="{A6D0D61B-A561-47B2-96BD-7072643095C3}" srcOrd="3" destOrd="0" presId="urn:microsoft.com/office/officeart/2005/8/layout/matrix1"/>
    <dgm:cxn modelId="{9249C041-8EC2-134B-9939-1ED48D9AA26A}" type="presParOf" srcId="{1D72DD72-6893-4631-9484-2751CEE68DCD}" destId="{3CB0C0F2-0769-4BF4-BBEC-55ABD5D8E11F}" srcOrd="4" destOrd="0" presId="urn:microsoft.com/office/officeart/2005/8/layout/matrix1"/>
    <dgm:cxn modelId="{742B9383-63DF-3C4F-942D-F9D64691168E}" type="presParOf" srcId="{1D72DD72-6893-4631-9484-2751CEE68DCD}" destId="{C13FDA06-16CE-4243-8B47-12B28803B714}" srcOrd="5" destOrd="0" presId="urn:microsoft.com/office/officeart/2005/8/layout/matrix1"/>
    <dgm:cxn modelId="{3F5F40A9-77EC-0148-B5AC-F8DA39F39C89}" type="presParOf" srcId="{1D72DD72-6893-4631-9484-2751CEE68DCD}" destId="{A5AE6DC3-5FCC-44F9-BD26-E833FD461BDC}" srcOrd="6" destOrd="0" presId="urn:microsoft.com/office/officeart/2005/8/layout/matrix1"/>
    <dgm:cxn modelId="{E75078B8-A92C-7344-8751-9B9F39AD0CD6}" type="presParOf" srcId="{1D72DD72-6893-4631-9484-2751CEE68DCD}" destId="{B607D355-481B-4722-9032-9813D0017043}" srcOrd="7" destOrd="0" presId="urn:microsoft.com/office/officeart/2005/8/layout/matrix1"/>
    <dgm:cxn modelId="{136F3485-3A75-BA4F-A661-843CC8CD45C8}" type="presParOf" srcId="{1F97BB62-B7A6-48B4-8972-914F1A9B8051}" destId="{E4738739-B2FD-4434-96BE-440B45583A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A9042-FF1D-4BC8-A632-9D6F3B2F79F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932ED1-857F-489E-8778-27DC7E726BA9}">
      <dgm:prSet phldrT="[Text]"/>
      <dgm:spPr/>
      <dgm:t>
        <a:bodyPr/>
        <a:lstStyle/>
        <a:p>
          <a:r>
            <a:rPr lang="hu-HU" dirty="0" smtClean="0">
              <a:solidFill>
                <a:srgbClr val="285ADB"/>
              </a:solidFill>
            </a:rPr>
            <a:t>Támogatás</a:t>
          </a:r>
          <a:endParaRPr lang="pt-PT" dirty="0">
            <a:solidFill>
              <a:srgbClr val="285ADB"/>
            </a:solidFill>
          </a:endParaRPr>
        </a:p>
      </dgm:t>
    </dgm:pt>
    <dgm:pt modelId="{E00025DA-46AA-4ADA-95D9-62411527AA2E}" type="parTrans" cxnId="{1B435840-D698-45B0-B7E8-C85835F70104}">
      <dgm:prSet/>
      <dgm:spPr/>
      <dgm:t>
        <a:bodyPr/>
        <a:lstStyle/>
        <a:p>
          <a:endParaRPr lang="pt-PT"/>
        </a:p>
      </dgm:t>
    </dgm:pt>
    <dgm:pt modelId="{1B90FD7D-94E8-4277-9B94-2755DD5F9F10}" type="sibTrans" cxnId="{1B435840-D698-45B0-B7E8-C85835F70104}">
      <dgm:prSet/>
      <dgm:spPr/>
      <dgm:t>
        <a:bodyPr/>
        <a:lstStyle/>
        <a:p>
          <a:endParaRPr lang="pt-PT"/>
        </a:p>
      </dgm:t>
    </dgm:pt>
    <dgm:pt modelId="{6C187B7E-73EA-4F93-B036-A84FC00DBF77}">
      <dgm:prSet phldrT="[Text]"/>
      <dgm:spPr/>
      <dgm:t>
        <a:bodyPr/>
        <a:lstStyle/>
        <a:p>
          <a:r>
            <a:rPr lang="hu-HU" dirty="0" smtClean="0"/>
            <a:t>GYIK</a:t>
          </a:r>
          <a:endParaRPr lang="pt-PT" dirty="0"/>
        </a:p>
      </dgm:t>
    </dgm:pt>
    <dgm:pt modelId="{8B9A5E88-EC74-4719-8C1B-D017477BDFC5}" type="parTrans" cxnId="{E8B332AB-4612-4353-BDC0-0F5E38A5F1B7}">
      <dgm:prSet/>
      <dgm:spPr/>
      <dgm:t>
        <a:bodyPr/>
        <a:lstStyle/>
        <a:p>
          <a:endParaRPr lang="pt-PT"/>
        </a:p>
      </dgm:t>
    </dgm:pt>
    <dgm:pt modelId="{9320F09D-BB2A-47F7-91A5-B56D97E9223C}" type="sibTrans" cxnId="{E8B332AB-4612-4353-BDC0-0F5E38A5F1B7}">
      <dgm:prSet/>
      <dgm:spPr/>
      <dgm:t>
        <a:bodyPr/>
        <a:lstStyle/>
        <a:p>
          <a:endParaRPr lang="pt-PT"/>
        </a:p>
      </dgm:t>
    </dgm:pt>
    <dgm:pt modelId="{9F44068A-EE8D-43A6-A5DD-4D37DBAC9BBD}">
      <dgm:prSet phldrT="[Text]"/>
      <dgm:spPr/>
      <dgm:t>
        <a:bodyPr/>
        <a:lstStyle/>
        <a:p>
          <a:r>
            <a:rPr lang="hu-HU" dirty="0" smtClean="0"/>
            <a:t>Útmutatók</a:t>
          </a:r>
          <a:endParaRPr lang="pt-PT" dirty="0"/>
        </a:p>
      </dgm:t>
    </dgm:pt>
    <dgm:pt modelId="{F9B7265B-0E91-41A1-8810-487C54E7F5C3}" type="parTrans" cxnId="{AD72F30E-44A9-48DF-9C6A-B37BCBB6C838}">
      <dgm:prSet/>
      <dgm:spPr/>
      <dgm:t>
        <a:bodyPr/>
        <a:lstStyle/>
        <a:p>
          <a:endParaRPr lang="pt-PT"/>
        </a:p>
      </dgm:t>
    </dgm:pt>
    <dgm:pt modelId="{57FF3768-3301-43FE-8166-38E6E758E700}" type="sibTrans" cxnId="{AD72F30E-44A9-48DF-9C6A-B37BCBB6C838}">
      <dgm:prSet/>
      <dgm:spPr/>
      <dgm:t>
        <a:bodyPr/>
        <a:lstStyle/>
        <a:p>
          <a:endParaRPr lang="pt-PT"/>
        </a:p>
      </dgm:t>
    </dgm:pt>
    <dgm:pt modelId="{CE87238A-315B-4991-881E-1A8FC815F414}">
      <dgm:prSet phldrT="[Text]"/>
      <dgm:spPr/>
      <dgm:t>
        <a:bodyPr/>
        <a:lstStyle/>
        <a:p>
          <a:r>
            <a:rPr lang="pt-PT" dirty="0" smtClean="0">
              <a:solidFill>
                <a:schemeClr val="accent2">
                  <a:lumMod val="75000"/>
                </a:schemeClr>
              </a:solidFill>
            </a:rPr>
            <a:t>Helpdesk </a:t>
          </a:r>
          <a:r>
            <a:rPr lang="hu-HU" dirty="0" smtClean="0">
              <a:solidFill>
                <a:schemeClr val="accent2">
                  <a:lumMod val="75000"/>
                </a:schemeClr>
              </a:solidFill>
            </a:rPr>
            <a:t>rendszer</a:t>
          </a:r>
          <a:endParaRPr lang="pt-PT" dirty="0">
            <a:solidFill>
              <a:schemeClr val="accent2">
                <a:lumMod val="75000"/>
              </a:schemeClr>
            </a:solidFill>
          </a:endParaRPr>
        </a:p>
      </dgm:t>
    </dgm:pt>
    <dgm:pt modelId="{42AD02AB-2DBF-42F9-A8FF-855ACE02DBBE}" type="parTrans" cxnId="{CBBF8188-3EBC-4BE9-9308-0085257CB64C}">
      <dgm:prSet/>
      <dgm:spPr/>
      <dgm:t>
        <a:bodyPr/>
        <a:lstStyle/>
        <a:p>
          <a:endParaRPr lang="pt-PT"/>
        </a:p>
      </dgm:t>
    </dgm:pt>
    <dgm:pt modelId="{F0A59F55-DCAE-48BB-A793-63102C33F2D1}" type="sibTrans" cxnId="{CBBF8188-3EBC-4BE9-9308-0085257CB64C}">
      <dgm:prSet/>
      <dgm:spPr/>
      <dgm:t>
        <a:bodyPr/>
        <a:lstStyle/>
        <a:p>
          <a:endParaRPr lang="pt-PT"/>
        </a:p>
      </dgm:t>
    </dgm:pt>
    <dgm:pt modelId="{DAD055CE-B5C1-4432-B0A1-0AA9F1AC3A4F}">
      <dgm:prSet phldrT="[Text]"/>
      <dgm:spPr/>
      <dgm:t>
        <a:bodyPr/>
        <a:lstStyle/>
        <a:p>
          <a:r>
            <a:rPr lang="hu-HU" dirty="0" smtClean="0"/>
            <a:t>Kategóriák</a:t>
          </a:r>
          <a:endParaRPr lang="pt-PT" dirty="0"/>
        </a:p>
      </dgm:t>
    </dgm:pt>
    <dgm:pt modelId="{D100932E-EFCE-447E-91B0-B50F783C2D9A}" type="parTrans" cxnId="{9404139C-A262-483D-AD4F-9A6CB6174A44}">
      <dgm:prSet/>
      <dgm:spPr/>
      <dgm:t>
        <a:bodyPr/>
        <a:lstStyle/>
        <a:p>
          <a:endParaRPr lang="pt-PT"/>
        </a:p>
      </dgm:t>
    </dgm:pt>
    <dgm:pt modelId="{B8DA0A7A-F1F9-4143-96B2-6CAD63FC4DA3}" type="sibTrans" cxnId="{9404139C-A262-483D-AD4F-9A6CB6174A44}">
      <dgm:prSet/>
      <dgm:spPr/>
      <dgm:t>
        <a:bodyPr/>
        <a:lstStyle/>
        <a:p>
          <a:endParaRPr lang="pt-PT"/>
        </a:p>
      </dgm:t>
    </dgm:pt>
    <dgm:pt modelId="{70D4EACD-03EE-4A5A-8C9C-CFF0BA58A52F}">
      <dgm:prSet phldrT="[Text]"/>
      <dgm:spPr/>
      <dgm:t>
        <a:bodyPr/>
        <a:lstStyle/>
        <a:p>
          <a:r>
            <a:rPr lang="hu-HU" dirty="0" smtClean="0"/>
            <a:t>Témák</a:t>
          </a:r>
          <a:endParaRPr lang="pt-PT" dirty="0"/>
        </a:p>
      </dgm:t>
    </dgm:pt>
    <dgm:pt modelId="{E4106C04-6ABD-4594-8FAF-BA7BC3AC5462}" type="parTrans" cxnId="{E78006DF-B5CC-4D74-BEDF-504A3AC3E4AE}">
      <dgm:prSet/>
      <dgm:spPr/>
      <dgm:t>
        <a:bodyPr/>
        <a:lstStyle/>
        <a:p>
          <a:endParaRPr lang="pt-PT"/>
        </a:p>
      </dgm:t>
    </dgm:pt>
    <dgm:pt modelId="{FF2E6132-DC17-43CE-B26B-BE158A896DFC}" type="sibTrans" cxnId="{E78006DF-B5CC-4D74-BEDF-504A3AC3E4AE}">
      <dgm:prSet/>
      <dgm:spPr/>
      <dgm:t>
        <a:bodyPr/>
        <a:lstStyle/>
        <a:p>
          <a:endParaRPr lang="pt-PT"/>
        </a:p>
      </dgm:t>
    </dgm:pt>
    <dgm:pt modelId="{FCD4FFB1-DFF0-4194-B193-DA86C9251E70}">
      <dgm:prSet phldrT="[Text]"/>
      <dgm:spPr/>
      <dgm:t>
        <a:bodyPr/>
        <a:lstStyle/>
        <a:p>
          <a:r>
            <a:rPr lang="hu-HU" dirty="0" err="1" smtClean="0">
              <a:solidFill>
                <a:schemeClr val="accent1"/>
              </a:solidFill>
            </a:rPr>
            <a:t>Disszemináció</a:t>
          </a:r>
          <a:endParaRPr lang="pt-PT" dirty="0">
            <a:solidFill>
              <a:schemeClr val="accent1"/>
            </a:solidFill>
          </a:endParaRPr>
        </a:p>
      </dgm:t>
    </dgm:pt>
    <dgm:pt modelId="{2366F117-D0B1-4B3E-B6B9-53D1EA083124}" type="parTrans" cxnId="{8A379B0D-A880-46CA-9A19-3EB0A24BB7F0}">
      <dgm:prSet/>
      <dgm:spPr/>
      <dgm:t>
        <a:bodyPr/>
        <a:lstStyle/>
        <a:p>
          <a:endParaRPr lang="pt-PT"/>
        </a:p>
      </dgm:t>
    </dgm:pt>
    <dgm:pt modelId="{C5DCEE05-41CC-4B8F-8192-CE50993A573B}" type="sibTrans" cxnId="{8A379B0D-A880-46CA-9A19-3EB0A24BB7F0}">
      <dgm:prSet/>
      <dgm:spPr/>
      <dgm:t>
        <a:bodyPr/>
        <a:lstStyle/>
        <a:p>
          <a:endParaRPr lang="pt-PT"/>
        </a:p>
      </dgm:t>
    </dgm:pt>
    <dgm:pt modelId="{1C8CA83A-2BC8-4592-A827-A92DB502061F}">
      <dgm:prSet phldrT="[Text]"/>
      <dgm:spPr/>
      <dgm:t>
        <a:bodyPr/>
        <a:lstStyle/>
        <a:p>
          <a:r>
            <a:rPr lang="hu-HU" dirty="0" smtClean="0"/>
            <a:t>Hírlevél</a:t>
          </a:r>
          <a:endParaRPr lang="pt-PT" dirty="0"/>
        </a:p>
      </dgm:t>
    </dgm:pt>
    <dgm:pt modelId="{6191799D-C230-47F3-A96D-A549470DD7A9}" type="parTrans" cxnId="{68E87733-F9E0-486D-B1F1-8A07836A7417}">
      <dgm:prSet/>
      <dgm:spPr/>
      <dgm:t>
        <a:bodyPr/>
        <a:lstStyle/>
        <a:p>
          <a:endParaRPr lang="pt-PT"/>
        </a:p>
      </dgm:t>
    </dgm:pt>
    <dgm:pt modelId="{1E757E53-E526-45BE-9768-2BA0050C0C2C}" type="sibTrans" cxnId="{68E87733-F9E0-486D-B1F1-8A07836A7417}">
      <dgm:prSet/>
      <dgm:spPr/>
      <dgm:t>
        <a:bodyPr/>
        <a:lstStyle/>
        <a:p>
          <a:endParaRPr lang="pt-PT"/>
        </a:p>
      </dgm:t>
    </dgm:pt>
    <dgm:pt modelId="{2B187533-96C6-45B4-BBCA-09DA908ABAF7}">
      <dgm:prSet phldrT="[Text]"/>
      <dgm:spPr/>
      <dgm:t>
        <a:bodyPr/>
        <a:lstStyle/>
        <a:p>
          <a:r>
            <a:rPr lang="hu-HU" dirty="0" smtClean="0"/>
            <a:t>Információs weboldalak</a:t>
          </a:r>
          <a:endParaRPr lang="pt-PT" dirty="0"/>
        </a:p>
      </dgm:t>
    </dgm:pt>
    <dgm:pt modelId="{7A9AFE58-33E2-4F56-9369-6A5851F71425}" type="parTrans" cxnId="{5C995B87-DD5C-436A-99E4-07EE30FCF706}">
      <dgm:prSet/>
      <dgm:spPr/>
      <dgm:t>
        <a:bodyPr/>
        <a:lstStyle/>
        <a:p>
          <a:endParaRPr lang="pt-PT"/>
        </a:p>
      </dgm:t>
    </dgm:pt>
    <dgm:pt modelId="{03D792BD-F0B9-45AF-A9C5-F266B5383A63}" type="sibTrans" cxnId="{5C995B87-DD5C-436A-99E4-07EE30FCF706}">
      <dgm:prSet/>
      <dgm:spPr/>
      <dgm:t>
        <a:bodyPr/>
        <a:lstStyle/>
        <a:p>
          <a:endParaRPr lang="pt-PT"/>
        </a:p>
      </dgm:t>
    </dgm:pt>
    <dgm:pt modelId="{ADC0FD30-B8FF-411C-B6C1-CF7A9BC746BB}">
      <dgm:prSet phldrT="[Text]"/>
      <dgm:spPr/>
      <dgm:t>
        <a:bodyPr/>
        <a:lstStyle/>
        <a:p>
          <a:r>
            <a:rPr lang="hu-HU" dirty="0" smtClean="0"/>
            <a:t>Tájékoztatók</a:t>
          </a:r>
          <a:endParaRPr lang="pt-PT" dirty="0"/>
        </a:p>
      </dgm:t>
    </dgm:pt>
    <dgm:pt modelId="{95D94088-CFA5-4D12-9785-A7449323FE7E}" type="parTrans" cxnId="{73952548-8DE5-40E6-B24B-523C036BFC8E}">
      <dgm:prSet/>
      <dgm:spPr/>
      <dgm:t>
        <a:bodyPr/>
        <a:lstStyle/>
        <a:p>
          <a:endParaRPr lang="pt-PT"/>
        </a:p>
      </dgm:t>
    </dgm:pt>
    <dgm:pt modelId="{AB0BE719-D4A7-4933-8670-BD75EBB1F7D0}" type="sibTrans" cxnId="{73952548-8DE5-40E6-B24B-523C036BFC8E}">
      <dgm:prSet/>
      <dgm:spPr/>
      <dgm:t>
        <a:bodyPr/>
        <a:lstStyle/>
        <a:p>
          <a:endParaRPr lang="pt-PT"/>
        </a:p>
      </dgm:t>
    </dgm:pt>
    <dgm:pt modelId="{19EF30D9-60BA-4625-8AF2-9A7AF6134DA9}">
      <dgm:prSet phldrT="[Text]"/>
      <dgm:spPr/>
      <dgm:t>
        <a:bodyPr/>
        <a:lstStyle/>
        <a:p>
          <a:r>
            <a:rPr lang="hu-HU" dirty="0" smtClean="0"/>
            <a:t>Szóróanyagok</a:t>
          </a:r>
          <a:endParaRPr lang="pt-PT" dirty="0"/>
        </a:p>
      </dgm:t>
    </dgm:pt>
    <dgm:pt modelId="{4D4C5E57-5309-4D67-BB2F-BF4F7E73401E}" type="parTrans" cxnId="{9D1D8F6B-3E1C-420A-B6E5-781BAD98F5EA}">
      <dgm:prSet/>
      <dgm:spPr/>
      <dgm:t>
        <a:bodyPr/>
        <a:lstStyle/>
        <a:p>
          <a:endParaRPr lang="pt-PT"/>
        </a:p>
      </dgm:t>
    </dgm:pt>
    <dgm:pt modelId="{2FD69319-7D18-4B3A-8375-B61D7B5AD7AE}" type="sibTrans" cxnId="{9D1D8F6B-3E1C-420A-B6E5-781BAD98F5EA}">
      <dgm:prSet/>
      <dgm:spPr/>
      <dgm:t>
        <a:bodyPr/>
        <a:lstStyle/>
        <a:p>
          <a:endParaRPr lang="pt-PT"/>
        </a:p>
      </dgm:t>
    </dgm:pt>
    <dgm:pt modelId="{9906061E-9002-45A0-AC3E-3DA60E0FD943}">
      <dgm:prSet phldrT="[Text]"/>
      <dgm:spPr/>
      <dgm:t>
        <a:bodyPr/>
        <a:lstStyle/>
        <a:p>
          <a:r>
            <a:rPr lang="hu-HU" dirty="0" smtClean="0"/>
            <a:t>Útmutatók </a:t>
          </a:r>
          <a:r>
            <a:rPr lang="hu-HU" dirty="0" err="1" smtClean="0"/>
            <a:t>kidolgozásáa</a:t>
          </a:r>
          <a:endParaRPr lang="pt-PT" dirty="0"/>
        </a:p>
      </dgm:t>
    </dgm:pt>
    <dgm:pt modelId="{A695D416-0E2C-4F5B-864A-E5ECF723723C}" type="parTrans" cxnId="{EF34F669-1F53-44A0-B7B6-704ECB9FDB78}">
      <dgm:prSet/>
      <dgm:spPr/>
      <dgm:t>
        <a:bodyPr/>
        <a:lstStyle/>
        <a:p>
          <a:endParaRPr lang="pt-PT"/>
        </a:p>
      </dgm:t>
    </dgm:pt>
    <dgm:pt modelId="{C40536F8-CC17-43E8-862A-E8A778A4154E}" type="sibTrans" cxnId="{EF34F669-1F53-44A0-B7B6-704ECB9FDB78}">
      <dgm:prSet/>
      <dgm:spPr/>
      <dgm:t>
        <a:bodyPr/>
        <a:lstStyle/>
        <a:p>
          <a:endParaRPr lang="pt-PT"/>
        </a:p>
      </dgm:t>
    </dgm:pt>
    <dgm:pt modelId="{CCFFE9DC-5F98-4E5D-9AF3-B1DFD6B1900C}">
      <dgm:prSet phldrT="[Text]"/>
      <dgm:spPr/>
      <dgm:t>
        <a:bodyPr/>
        <a:lstStyle/>
        <a:p>
          <a:r>
            <a:rPr lang="hu-HU" dirty="0" smtClean="0"/>
            <a:t>NOAD</a:t>
          </a:r>
          <a:endParaRPr lang="pt-PT" dirty="0"/>
        </a:p>
      </dgm:t>
    </dgm:pt>
    <dgm:pt modelId="{129CDAF3-B233-4E6C-AF9F-C852CEA04B7F}" type="parTrans" cxnId="{45411DF4-AAA6-4774-941D-6802103E3317}">
      <dgm:prSet/>
      <dgm:spPr/>
      <dgm:t>
        <a:bodyPr/>
        <a:lstStyle/>
        <a:p>
          <a:endParaRPr lang="pt-PT"/>
        </a:p>
      </dgm:t>
    </dgm:pt>
    <dgm:pt modelId="{7A6F4444-31F0-4FA6-92E7-72C8C22C40CA}" type="sibTrans" cxnId="{45411DF4-AAA6-4774-941D-6802103E3317}">
      <dgm:prSet/>
      <dgm:spPr/>
      <dgm:t>
        <a:bodyPr/>
        <a:lstStyle/>
        <a:p>
          <a:endParaRPr lang="pt-PT"/>
        </a:p>
      </dgm:t>
    </dgm:pt>
    <dgm:pt modelId="{0EB08E7C-5841-4269-A911-D8067FEC5795}">
      <dgm:prSet phldrT="[Text]"/>
      <dgm:spPr/>
      <dgm:t>
        <a:bodyPr/>
        <a:lstStyle/>
        <a:p>
          <a:r>
            <a:rPr lang="hu-HU" dirty="0" smtClean="0"/>
            <a:t>Egyéb anyagok</a:t>
          </a:r>
          <a:endParaRPr lang="pt-PT" dirty="0"/>
        </a:p>
      </dgm:t>
    </dgm:pt>
    <dgm:pt modelId="{0C5EC68E-870B-408E-8968-7191C0A51019}" type="parTrans" cxnId="{3BC34815-C4EA-4E80-A9A7-5F24338518C9}">
      <dgm:prSet/>
      <dgm:spPr/>
      <dgm:t>
        <a:bodyPr/>
        <a:lstStyle/>
        <a:p>
          <a:endParaRPr lang="pt-PT"/>
        </a:p>
      </dgm:t>
    </dgm:pt>
    <dgm:pt modelId="{A6392D94-61F0-4D96-84A1-E9132E613B13}" type="sibTrans" cxnId="{3BC34815-C4EA-4E80-A9A7-5F24338518C9}">
      <dgm:prSet/>
      <dgm:spPr/>
      <dgm:t>
        <a:bodyPr/>
        <a:lstStyle/>
        <a:p>
          <a:endParaRPr lang="pt-PT"/>
        </a:p>
      </dgm:t>
    </dgm:pt>
    <dgm:pt modelId="{B1A9E69D-C99A-4845-BF11-FB574D2C340C}">
      <dgm:prSet phldrT="[Text]"/>
      <dgm:spPr/>
      <dgm:t>
        <a:bodyPr/>
        <a:lstStyle/>
        <a:p>
          <a:r>
            <a:rPr lang="hu-HU" dirty="0" smtClean="0">
              <a:solidFill>
                <a:schemeClr val="accent4"/>
              </a:solidFill>
            </a:rPr>
            <a:t>Események</a:t>
          </a:r>
          <a:endParaRPr lang="pt-PT" dirty="0">
            <a:solidFill>
              <a:schemeClr val="accent4"/>
            </a:solidFill>
          </a:endParaRPr>
        </a:p>
      </dgm:t>
    </dgm:pt>
    <dgm:pt modelId="{1F9E6956-BF16-4B6E-B904-A8DFE7A8E230}" type="parTrans" cxnId="{E51776F0-81B4-4438-8D34-11AD13DD4814}">
      <dgm:prSet/>
      <dgm:spPr/>
      <dgm:t>
        <a:bodyPr/>
        <a:lstStyle/>
        <a:p>
          <a:endParaRPr lang="pt-PT"/>
        </a:p>
      </dgm:t>
    </dgm:pt>
    <dgm:pt modelId="{F7069B60-4B93-4D20-B891-95E5621BD1B8}" type="sibTrans" cxnId="{E51776F0-81B4-4438-8D34-11AD13DD4814}">
      <dgm:prSet/>
      <dgm:spPr/>
      <dgm:t>
        <a:bodyPr/>
        <a:lstStyle/>
        <a:p>
          <a:endParaRPr lang="pt-PT"/>
        </a:p>
      </dgm:t>
    </dgm:pt>
    <dgm:pt modelId="{C04686EC-BF9E-4D32-B134-2F190ACF88D8}">
      <dgm:prSet phldrT="[Text]"/>
      <dgm:spPr/>
      <dgm:t>
        <a:bodyPr/>
        <a:lstStyle/>
        <a:p>
          <a:r>
            <a:rPr lang="pt-PT" dirty="0" smtClean="0"/>
            <a:t>Webinar</a:t>
          </a:r>
          <a:r>
            <a:rPr lang="hu-HU" dirty="0" smtClean="0"/>
            <a:t>ok</a:t>
          </a:r>
          <a:endParaRPr lang="pt-PT" dirty="0"/>
        </a:p>
      </dgm:t>
    </dgm:pt>
    <dgm:pt modelId="{35EEAF2C-A8BD-4629-A99B-8713E5771FCD}" type="parTrans" cxnId="{C161025D-DF2B-4F2F-9AC9-17F4FDDD0B52}">
      <dgm:prSet/>
      <dgm:spPr/>
      <dgm:t>
        <a:bodyPr/>
        <a:lstStyle/>
        <a:p>
          <a:endParaRPr lang="pt-PT"/>
        </a:p>
      </dgm:t>
    </dgm:pt>
    <dgm:pt modelId="{DA943E9A-73C9-46F9-BD5B-F17492322821}" type="sibTrans" cxnId="{C161025D-DF2B-4F2F-9AC9-17F4FDDD0B52}">
      <dgm:prSet/>
      <dgm:spPr/>
      <dgm:t>
        <a:bodyPr/>
        <a:lstStyle/>
        <a:p>
          <a:endParaRPr lang="pt-PT"/>
        </a:p>
      </dgm:t>
    </dgm:pt>
    <dgm:pt modelId="{D10E5732-B81E-4554-9873-E328BE434B9D}">
      <dgm:prSet phldrT="[Text]"/>
      <dgm:spPr/>
      <dgm:t>
        <a:bodyPr/>
        <a:lstStyle/>
        <a:p>
          <a:r>
            <a:rPr lang="pt-PT" dirty="0" smtClean="0"/>
            <a:t>Workshop</a:t>
          </a:r>
          <a:r>
            <a:rPr lang="hu-HU" dirty="0" smtClean="0"/>
            <a:t>ok</a:t>
          </a:r>
          <a:endParaRPr lang="pt-PT" dirty="0"/>
        </a:p>
      </dgm:t>
    </dgm:pt>
    <dgm:pt modelId="{D99AB52C-3099-467F-B421-6C48382ABD34}" type="parTrans" cxnId="{7E77D404-2D39-4094-97B7-3E78BB20125A}">
      <dgm:prSet/>
      <dgm:spPr/>
      <dgm:t>
        <a:bodyPr/>
        <a:lstStyle/>
        <a:p>
          <a:endParaRPr lang="pt-PT"/>
        </a:p>
      </dgm:t>
    </dgm:pt>
    <dgm:pt modelId="{26C4983C-8B27-46DE-8123-E120DBDB56A6}" type="sibTrans" cxnId="{7E77D404-2D39-4094-97B7-3E78BB20125A}">
      <dgm:prSet/>
      <dgm:spPr/>
      <dgm:t>
        <a:bodyPr/>
        <a:lstStyle/>
        <a:p>
          <a:endParaRPr lang="pt-PT"/>
        </a:p>
      </dgm:t>
    </dgm:pt>
    <dgm:pt modelId="{F040A4E4-CD6D-462F-AD19-1645CEAE4306}">
      <dgm:prSet phldrT="[Text]"/>
      <dgm:spPr/>
      <dgm:t>
        <a:bodyPr/>
        <a:lstStyle/>
        <a:p>
          <a:r>
            <a:rPr lang="hu-HU" dirty="0" smtClean="0"/>
            <a:t>Prezentációk</a:t>
          </a:r>
          <a:endParaRPr lang="pt-PT" dirty="0"/>
        </a:p>
      </dgm:t>
    </dgm:pt>
    <dgm:pt modelId="{4B646AFE-31CB-4A8F-8E58-289045BEA348}" type="parTrans" cxnId="{617C83BD-6E91-42F1-8D3E-2DF9707349BC}">
      <dgm:prSet/>
      <dgm:spPr/>
      <dgm:t>
        <a:bodyPr/>
        <a:lstStyle/>
        <a:p>
          <a:endParaRPr lang="pt-PT"/>
        </a:p>
      </dgm:t>
    </dgm:pt>
    <dgm:pt modelId="{C511B96E-D760-47E2-82E0-8D1F6B3EB88A}" type="sibTrans" cxnId="{617C83BD-6E91-42F1-8D3E-2DF9707349BC}">
      <dgm:prSet/>
      <dgm:spPr/>
      <dgm:t>
        <a:bodyPr/>
        <a:lstStyle/>
        <a:p>
          <a:endParaRPr lang="pt-PT"/>
        </a:p>
      </dgm:t>
    </dgm:pt>
    <dgm:pt modelId="{2CB3879F-2882-486A-B39B-9D1DB28F4701}">
      <dgm:prSet phldrT="[Text]"/>
      <dgm:spPr/>
      <dgm:t>
        <a:bodyPr/>
        <a:lstStyle/>
        <a:p>
          <a:r>
            <a:rPr lang="hu-HU" dirty="0" smtClean="0"/>
            <a:t>Felvételek, </a:t>
          </a:r>
          <a:r>
            <a:rPr lang="hu-HU" dirty="0" err="1" smtClean="0"/>
            <a:t>ppt</a:t>
          </a:r>
          <a:r>
            <a:rPr lang="hu-HU" dirty="0" smtClean="0"/>
            <a:t>, stb.</a:t>
          </a:r>
          <a:endParaRPr lang="pt-PT" dirty="0"/>
        </a:p>
      </dgm:t>
    </dgm:pt>
    <dgm:pt modelId="{2A5FA1D4-410F-431A-A95A-5D77BA14F536}" type="parTrans" cxnId="{3184FF36-E347-4FA6-8929-C6E930A99AC9}">
      <dgm:prSet/>
      <dgm:spPr/>
      <dgm:t>
        <a:bodyPr/>
        <a:lstStyle/>
        <a:p>
          <a:endParaRPr lang="pt-PT"/>
        </a:p>
      </dgm:t>
    </dgm:pt>
    <dgm:pt modelId="{80A70834-513C-40E5-B648-9A0BF8F883CD}" type="sibTrans" cxnId="{3184FF36-E347-4FA6-8929-C6E930A99AC9}">
      <dgm:prSet/>
      <dgm:spPr/>
      <dgm:t>
        <a:bodyPr/>
        <a:lstStyle/>
        <a:p>
          <a:endParaRPr lang="pt-PT"/>
        </a:p>
      </dgm:t>
    </dgm:pt>
    <dgm:pt modelId="{8049B7E6-6F3C-4CF1-8114-EE7D7001B34F}">
      <dgm:prSet phldrT="[Text]"/>
      <dgm:spPr/>
      <dgm:t>
        <a:bodyPr/>
        <a:lstStyle/>
        <a:p>
          <a:r>
            <a:rPr lang="hu-HU" dirty="0" smtClean="0"/>
            <a:t>Videók, diák</a:t>
          </a:r>
          <a:endParaRPr lang="pt-PT" dirty="0"/>
        </a:p>
      </dgm:t>
    </dgm:pt>
    <dgm:pt modelId="{645EB537-321D-4502-844E-A7C66DB7E44C}" type="parTrans" cxnId="{FFC7A411-19CB-4047-A916-C07375B530C7}">
      <dgm:prSet/>
      <dgm:spPr/>
      <dgm:t>
        <a:bodyPr/>
        <a:lstStyle/>
        <a:p>
          <a:endParaRPr lang="pt-PT"/>
        </a:p>
      </dgm:t>
    </dgm:pt>
    <dgm:pt modelId="{B4B0B172-87BF-4EA9-8B72-315CF0B3E75D}" type="sibTrans" cxnId="{FFC7A411-19CB-4047-A916-C07375B530C7}">
      <dgm:prSet/>
      <dgm:spPr/>
      <dgm:t>
        <a:bodyPr/>
        <a:lstStyle/>
        <a:p>
          <a:endParaRPr lang="pt-PT"/>
        </a:p>
      </dgm:t>
    </dgm:pt>
    <dgm:pt modelId="{84649011-C1C7-4701-A697-1FB368C42AE8}" type="pres">
      <dgm:prSet presAssocID="{0D1A9042-FF1D-4BC8-A632-9D6F3B2F79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8679D2A-F29E-4C72-B828-55CE1E95F1ED}" type="pres">
      <dgm:prSet presAssocID="{22932ED1-857F-489E-8778-27DC7E726BA9}" presName="compNode" presStyleCnt="0"/>
      <dgm:spPr/>
    </dgm:pt>
    <dgm:pt modelId="{76658FFE-12DD-4FE1-BCEA-AC0190952CB0}" type="pres">
      <dgm:prSet presAssocID="{22932ED1-857F-489E-8778-27DC7E726BA9}" presName="aNode" presStyleLbl="bgShp" presStyleIdx="0" presStyleCnt="4"/>
      <dgm:spPr/>
      <dgm:t>
        <a:bodyPr/>
        <a:lstStyle/>
        <a:p>
          <a:endParaRPr lang="pt-PT"/>
        </a:p>
      </dgm:t>
    </dgm:pt>
    <dgm:pt modelId="{FD18CCB1-02B0-48E8-9C40-897DAE533835}" type="pres">
      <dgm:prSet presAssocID="{22932ED1-857F-489E-8778-27DC7E726BA9}" presName="textNode" presStyleLbl="bgShp" presStyleIdx="0" presStyleCnt="4"/>
      <dgm:spPr/>
      <dgm:t>
        <a:bodyPr/>
        <a:lstStyle/>
        <a:p>
          <a:endParaRPr lang="pt-PT"/>
        </a:p>
      </dgm:t>
    </dgm:pt>
    <dgm:pt modelId="{D49D6C7E-ED9C-4E94-8D2B-6559B661D02C}" type="pres">
      <dgm:prSet presAssocID="{22932ED1-857F-489E-8778-27DC7E726BA9}" presName="compChildNode" presStyleCnt="0"/>
      <dgm:spPr/>
    </dgm:pt>
    <dgm:pt modelId="{5EE30C61-22B1-4B3A-9F64-69B19BE05626}" type="pres">
      <dgm:prSet presAssocID="{22932ED1-857F-489E-8778-27DC7E726BA9}" presName="theInnerList" presStyleCnt="0"/>
      <dgm:spPr/>
    </dgm:pt>
    <dgm:pt modelId="{A0FB4379-7F7B-4A76-8FF1-C33173D0AC73}" type="pres">
      <dgm:prSet presAssocID="{6C187B7E-73EA-4F93-B036-A84FC00DBF77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6B99FD-22FD-4F97-84E3-716A6DA3CB05}" type="pres">
      <dgm:prSet presAssocID="{6C187B7E-73EA-4F93-B036-A84FC00DBF77}" presName="aSpace2" presStyleCnt="0"/>
      <dgm:spPr/>
    </dgm:pt>
    <dgm:pt modelId="{256EE8B6-4AEB-4A4E-8E2B-0EECAD30FD9F}" type="pres">
      <dgm:prSet presAssocID="{9F44068A-EE8D-43A6-A5DD-4D37DBAC9BBD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DA1159-1CC1-46D5-A567-9B6FE8FB1198}" type="pres">
      <dgm:prSet presAssocID="{9F44068A-EE8D-43A6-A5DD-4D37DBAC9BBD}" presName="aSpace2" presStyleCnt="0"/>
      <dgm:spPr/>
    </dgm:pt>
    <dgm:pt modelId="{BC982057-7E7F-42F0-B8CF-F3CF838971C5}" type="pres">
      <dgm:prSet presAssocID="{2B187533-96C6-45B4-BBCA-09DA908ABAF7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FCE716-6E5D-4F3A-970F-D3116FFDB09E}" type="pres">
      <dgm:prSet presAssocID="{2B187533-96C6-45B4-BBCA-09DA908ABAF7}" presName="aSpace2" presStyleCnt="0"/>
      <dgm:spPr/>
    </dgm:pt>
    <dgm:pt modelId="{BEFC7C4E-8EA7-4259-8377-54FBF59ED4A3}" type="pres">
      <dgm:prSet presAssocID="{ADC0FD30-B8FF-411C-B6C1-CF7A9BC746BB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8B6584-76E0-40E1-89EB-669E7E073AB9}" type="pres">
      <dgm:prSet presAssocID="{22932ED1-857F-489E-8778-27DC7E726BA9}" presName="aSpace" presStyleCnt="0"/>
      <dgm:spPr/>
    </dgm:pt>
    <dgm:pt modelId="{CA446947-6644-49B5-BCF4-869C99C1750F}" type="pres">
      <dgm:prSet presAssocID="{CE87238A-315B-4991-881E-1A8FC815F414}" presName="compNode" presStyleCnt="0"/>
      <dgm:spPr/>
    </dgm:pt>
    <dgm:pt modelId="{8788CCBD-89DF-49D1-B6EA-B0C2841107F4}" type="pres">
      <dgm:prSet presAssocID="{CE87238A-315B-4991-881E-1A8FC815F414}" presName="aNode" presStyleLbl="bgShp" presStyleIdx="1" presStyleCnt="4"/>
      <dgm:spPr/>
      <dgm:t>
        <a:bodyPr/>
        <a:lstStyle/>
        <a:p>
          <a:endParaRPr lang="pt-PT"/>
        </a:p>
      </dgm:t>
    </dgm:pt>
    <dgm:pt modelId="{19107A7B-D840-4753-A2D0-7B8241C79004}" type="pres">
      <dgm:prSet presAssocID="{CE87238A-315B-4991-881E-1A8FC815F414}" presName="textNode" presStyleLbl="bgShp" presStyleIdx="1" presStyleCnt="4"/>
      <dgm:spPr/>
      <dgm:t>
        <a:bodyPr/>
        <a:lstStyle/>
        <a:p>
          <a:endParaRPr lang="pt-PT"/>
        </a:p>
      </dgm:t>
    </dgm:pt>
    <dgm:pt modelId="{098DC82A-3328-409E-87E3-DF69B167D444}" type="pres">
      <dgm:prSet presAssocID="{CE87238A-315B-4991-881E-1A8FC815F414}" presName="compChildNode" presStyleCnt="0"/>
      <dgm:spPr/>
    </dgm:pt>
    <dgm:pt modelId="{8D7EB693-E430-4DCD-AEBA-ADE0C8889DBE}" type="pres">
      <dgm:prSet presAssocID="{CE87238A-315B-4991-881E-1A8FC815F414}" presName="theInnerList" presStyleCnt="0"/>
      <dgm:spPr/>
    </dgm:pt>
    <dgm:pt modelId="{89670EB0-81C8-4BC9-B0C9-DF733CF25A33}" type="pres">
      <dgm:prSet presAssocID="{DAD055CE-B5C1-4432-B0A1-0AA9F1AC3A4F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66CDBF-7948-401B-950B-7DD8C049B3E1}" type="pres">
      <dgm:prSet presAssocID="{DAD055CE-B5C1-4432-B0A1-0AA9F1AC3A4F}" presName="aSpace2" presStyleCnt="0"/>
      <dgm:spPr/>
    </dgm:pt>
    <dgm:pt modelId="{3845DC18-9CBA-4D03-8DF0-AC46DF1CBB96}" type="pres">
      <dgm:prSet presAssocID="{70D4EACD-03EE-4A5A-8C9C-CFF0BA58A52F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686974-13CE-4FC7-82CE-A14D1C0F122F}" type="pres">
      <dgm:prSet presAssocID="{70D4EACD-03EE-4A5A-8C9C-CFF0BA58A52F}" presName="aSpace2" presStyleCnt="0"/>
      <dgm:spPr/>
    </dgm:pt>
    <dgm:pt modelId="{5219A38A-9A65-4E2B-A830-9D37498C7ACE}" type="pres">
      <dgm:prSet presAssocID="{9906061E-9002-45A0-AC3E-3DA60E0FD943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41B629-1655-46D1-A2A5-9D07D72A0AEB}" type="pres">
      <dgm:prSet presAssocID="{9906061E-9002-45A0-AC3E-3DA60E0FD943}" presName="aSpace2" presStyleCnt="0"/>
      <dgm:spPr/>
    </dgm:pt>
    <dgm:pt modelId="{969016D2-9263-49A6-8078-BC73C9B77C61}" type="pres">
      <dgm:prSet presAssocID="{CCFFE9DC-5F98-4E5D-9AF3-B1DFD6B1900C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5E7B02-3C82-4487-BA49-71A487A738FB}" type="pres">
      <dgm:prSet presAssocID="{CE87238A-315B-4991-881E-1A8FC815F414}" presName="aSpace" presStyleCnt="0"/>
      <dgm:spPr/>
    </dgm:pt>
    <dgm:pt modelId="{E9B7072D-545D-4C23-BF75-9A6850D4A929}" type="pres">
      <dgm:prSet presAssocID="{B1A9E69D-C99A-4845-BF11-FB574D2C340C}" presName="compNode" presStyleCnt="0"/>
      <dgm:spPr/>
    </dgm:pt>
    <dgm:pt modelId="{E87445C8-23C4-4C15-AC10-F8F89257D437}" type="pres">
      <dgm:prSet presAssocID="{B1A9E69D-C99A-4845-BF11-FB574D2C340C}" presName="aNode" presStyleLbl="bgShp" presStyleIdx="2" presStyleCnt="4"/>
      <dgm:spPr/>
      <dgm:t>
        <a:bodyPr/>
        <a:lstStyle/>
        <a:p>
          <a:endParaRPr lang="pt-PT"/>
        </a:p>
      </dgm:t>
    </dgm:pt>
    <dgm:pt modelId="{FCC75465-7736-493C-AA7A-BE1F1550C385}" type="pres">
      <dgm:prSet presAssocID="{B1A9E69D-C99A-4845-BF11-FB574D2C340C}" presName="textNode" presStyleLbl="bgShp" presStyleIdx="2" presStyleCnt="4"/>
      <dgm:spPr/>
      <dgm:t>
        <a:bodyPr/>
        <a:lstStyle/>
        <a:p>
          <a:endParaRPr lang="pt-PT"/>
        </a:p>
      </dgm:t>
    </dgm:pt>
    <dgm:pt modelId="{B5F37CA3-FFFA-42DB-8BA4-503630B56079}" type="pres">
      <dgm:prSet presAssocID="{B1A9E69D-C99A-4845-BF11-FB574D2C340C}" presName="compChildNode" presStyleCnt="0"/>
      <dgm:spPr/>
    </dgm:pt>
    <dgm:pt modelId="{B3984D57-88F7-4301-A17A-8A43BF6FC15B}" type="pres">
      <dgm:prSet presAssocID="{B1A9E69D-C99A-4845-BF11-FB574D2C340C}" presName="theInnerList" presStyleCnt="0"/>
      <dgm:spPr/>
    </dgm:pt>
    <dgm:pt modelId="{94D76430-1535-41AE-9274-40B33268A492}" type="pres">
      <dgm:prSet presAssocID="{C04686EC-BF9E-4D32-B134-2F190ACF88D8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F92FAD-EFEB-4B02-8C51-E7F542D103CC}" type="pres">
      <dgm:prSet presAssocID="{C04686EC-BF9E-4D32-B134-2F190ACF88D8}" presName="aSpace2" presStyleCnt="0"/>
      <dgm:spPr/>
    </dgm:pt>
    <dgm:pt modelId="{B46A0F93-67DD-45CD-B7AF-DA46425E3B4F}" type="pres">
      <dgm:prSet presAssocID="{D10E5732-B81E-4554-9873-E328BE434B9D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31F52C-1BAB-4AF3-8028-33BDE2E70702}" type="pres">
      <dgm:prSet presAssocID="{D10E5732-B81E-4554-9873-E328BE434B9D}" presName="aSpace2" presStyleCnt="0"/>
      <dgm:spPr/>
    </dgm:pt>
    <dgm:pt modelId="{79611348-B8A8-449D-80BB-ECB024F41190}" type="pres">
      <dgm:prSet presAssocID="{F040A4E4-CD6D-462F-AD19-1645CEAE4306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0A11AA-5F9E-4B62-B019-4180207E749E}" type="pres">
      <dgm:prSet presAssocID="{F040A4E4-CD6D-462F-AD19-1645CEAE4306}" presName="aSpace2" presStyleCnt="0"/>
      <dgm:spPr/>
    </dgm:pt>
    <dgm:pt modelId="{ECBD73BC-1BBA-4095-8AEF-F0B143A10A2C}" type="pres">
      <dgm:prSet presAssocID="{2CB3879F-2882-486A-B39B-9D1DB28F4701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046E3F-2D4C-4ACA-B34F-89D922FFC258}" type="pres">
      <dgm:prSet presAssocID="{B1A9E69D-C99A-4845-BF11-FB574D2C340C}" presName="aSpace" presStyleCnt="0"/>
      <dgm:spPr/>
    </dgm:pt>
    <dgm:pt modelId="{5DDE5D24-1CA6-491F-8856-11B4BC663BA0}" type="pres">
      <dgm:prSet presAssocID="{FCD4FFB1-DFF0-4194-B193-DA86C9251E70}" presName="compNode" presStyleCnt="0"/>
      <dgm:spPr/>
    </dgm:pt>
    <dgm:pt modelId="{0D9F5548-ACA3-404A-AF0E-5702C59C15F7}" type="pres">
      <dgm:prSet presAssocID="{FCD4FFB1-DFF0-4194-B193-DA86C9251E70}" presName="aNode" presStyleLbl="bgShp" presStyleIdx="3" presStyleCnt="4"/>
      <dgm:spPr/>
      <dgm:t>
        <a:bodyPr/>
        <a:lstStyle/>
        <a:p>
          <a:endParaRPr lang="pt-PT"/>
        </a:p>
      </dgm:t>
    </dgm:pt>
    <dgm:pt modelId="{A07C5883-BEDB-46D2-80FF-AB283CCFFB2C}" type="pres">
      <dgm:prSet presAssocID="{FCD4FFB1-DFF0-4194-B193-DA86C9251E70}" presName="textNode" presStyleLbl="bgShp" presStyleIdx="3" presStyleCnt="4"/>
      <dgm:spPr/>
      <dgm:t>
        <a:bodyPr/>
        <a:lstStyle/>
        <a:p>
          <a:endParaRPr lang="pt-PT"/>
        </a:p>
      </dgm:t>
    </dgm:pt>
    <dgm:pt modelId="{D8A34434-BD07-48F3-9730-061AB495BFFB}" type="pres">
      <dgm:prSet presAssocID="{FCD4FFB1-DFF0-4194-B193-DA86C9251E70}" presName="compChildNode" presStyleCnt="0"/>
      <dgm:spPr/>
    </dgm:pt>
    <dgm:pt modelId="{E9108EE3-BAAA-4ABC-9F56-744617E484AD}" type="pres">
      <dgm:prSet presAssocID="{FCD4FFB1-DFF0-4194-B193-DA86C9251E70}" presName="theInnerList" presStyleCnt="0"/>
      <dgm:spPr/>
    </dgm:pt>
    <dgm:pt modelId="{11283EE2-5153-4CD3-88A6-B2E6345CDF16}" type="pres">
      <dgm:prSet presAssocID="{1C8CA83A-2BC8-4592-A827-A92DB502061F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90446E-D7BF-42BF-8B98-05F31F410968}" type="pres">
      <dgm:prSet presAssocID="{1C8CA83A-2BC8-4592-A827-A92DB502061F}" presName="aSpace2" presStyleCnt="0"/>
      <dgm:spPr/>
    </dgm:pt>
    <dgm:pt modelId="{D9B51074-2C39-4C91-9554-758C91953340}" type="pres">
      <dgm:prSet presAssocID="{8049B7E6-6F3C-4CF1-8114-EE7D7001B34F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D3384D-DFDC-4E28-9FEC-9E2153522681}" type="pres">
      <dgm:prSet presAssocID="{8049B7E6-6F3C-4CF1-8114-EE7D7001B34F}" presName="aSpace2" presStyleCnt="0"/>
      <dgm:spPr/>
    </dgm:pt>
    <dgm:pt modelId="{C3525A6F-2B42-45FE-BA52-B3D145B297DF}" type="pres">
      <dgm:prSet presAssocID="{19EF30D9-60BA-4625-8AF2-9A7AF6134DA9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635A59-4EB0-411A-AD01-57A37CD78A29}" type="pres">
      <dgm:prSet presAssocID="{19EF30D9-60BA-4625-8AF2-9A7AF6134DA9}" presName="aSpace2" presStyleCnt="0"/>
      <dgm:spPr/>
    </dgm:pt>
    <dgm:pt modelId="{5E51124A-B333-412C-9C14-8F4AD471CAA0}" type="pres">
      <dgm:prSet presAssocID="{0EB08E7C-5841-4269-A911-D8067FEC5795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435840-D698-45B0-B7E8-C85835F70104}" srcId="{0D1A9042-FF1D-4BC8-A632-9D6F3B2F79F3}" destId="{22932ED1-857F-489E-8778-27DC7E726BA9}" srcOrd="0" destOrd="0" parTransId="{E00025DA-46AA-4ADA-95D9-62411527AA2E}" sibTransId="{1B90FD7D-94E8-4277-9B94-2755DD5F9F10}"/>
    <dgm:cxn modelId="{F3530E32-29B3-45C7-8B7D-A8FD116CEA70}" type="presOf" srcId="{9F44068A-EE8D-43A6-A5DD-4D37DBAC9BBD}" destId="{256EE8B6-4AEB-4A4E-8E2B-0EECAD30FD9F}" srcOrd="0" destOrd="0" presId="urn:microsoft.com/office/officeart/2005/8/layout/lProcess2"/>
    <dgm:cxn modelId="{73952548-8DE5-40E6-B24B-523C036BFC8E}" srcId="{22932ED1-857F-489E-8778-27DC7E726BA9}" destId="{ADC0FD30-B8FF-411C-B6C1-CF7A9BC746BB}" srcOrd="3" destOrd="0" parTransId="{95D94088-CFA5-4D12-9785-A7449323FE7E}" sibTransId="{AB0BE719-D4A7-4933-8670-BD75EBB1F7D0}"/>
    <dgm:cxn modelId="{84BDD202-B77D-4515-9853-6B599767E9A3}" type="presOf" srcId="{C04686EC-BF9E-4D32-B134-2F190ACF88D8}" destId="{94D76430-1535-41AE-9274-40B33268A492}" srcOrd="0" destOrd="0" presId="urn:microsoft.com/office/officeart/2005/8/layout/lProcess2"/>
    <dgm:cxn modelId="{9404139C-A262-483D-AD4F-9A6CB6174A44}" srcId="{CE87238A-315B-4991-881E-1A8FC815F414}" destId="{DAD055CE-B5C1-4432-B0A1-0AA9F1AC3A4F}" srcOrd="0" destOrd="0" parTransId="{D100932E-EFCE-447E-91B0-B50F783C2D9A}" sibTransId="{B8DA0A7A-F1F9-4143-96B2-6CAD63FC4DA3}"/>
    <dgm:cxn modelId="{DCAF3B7E-9EDE-4165-B8EB-048B1C2BEAD6}" type="presOf" srcId="{ADC0FD30-B8FF-411C-B6C1-CF7A9BC746BB}" destId="{BEFC7C4E-8EA7-4259-8377-54FBF59ED4A3}" srcOrd="0" destOrd="0" presId="urn:microsoft.com/office/officeart/2005/8/layout/lProcess2"/>
    <dgm:cxn modelId="{5C995B87-DD5C-436A-99E4-07EE30FCF706}" srcId="{22932ED1-857F-489E-8778-27DC7E726BA9}" destId="{2B187533-96C6-45B4-BBCA-09DA908ABAF7}" srcOrd="2" destOrd="0" parTransId="{7A9AFE58-33E2-4F56-9369-6A5851F71425}" sibTransId="{03D792BD-F0B9-45AF-A9C5-F266B5383A63}"/>
    <dgm:cxn modelId="{AD72F30E-44A9-48DF-9C6A-B37BCBB6C838}" srcId="{22932ED1-857F-489E-8778-27DC7E726BA9}" destId="{9F44068A-EE8D-43A6-A5DD-4D37DBAC9BBD}" srcOrd="1" destOrd="0" parTransId="{F9B7265B-0E91-41A1-8810-487C54E7F5C3}" sibTransId="{57FF3768-3301-43FE-8166-38E6E758E700}"/>
    <dgm:cxn modelId="{7514CE02-D3B9-4BAD-8467-537777ADE04B}" type="presOf" srcId="{6C187B7E-73EA-4F93-B036-A84FC00DBF77}" destId="{A0FB4379-7F7B-4A76-8FF1-C33173D0AC73}" srcOrd="0" destOrd="0" presId="urn:microsoft.com/office/officeart/2005/8/layout/lProcess2"/>
    <dgm:cxn modelId="{7E77D404-2D39-4094-97B7-3E78BB20125A}" srcId="{B1A9E69D-C99A-4845-BF11-FB574D2C340C}" destId="{D10E5732-B81E-4554-9873-E328BE434B9D}" srcOrd="1" destOrd="0" parTransId="{D99AB52C-3099-467F-B421-6C48382ABD34}" sibTransId="{26C4983C-8B27-46DE-8123-E120DBDB56A6}"/>
    <dgm:cxn modelId="{D9B8F985-454D-4D35-BC9E-00115AB12788}" type="presOf" srcId="{CE87238A-315B-4991-881E-1A8FC815F414}" destId="{19107A7B-D840-4753-A2D0-7B8241C79004}" srcOrd="1" destOrd="0" presId="urn:microsoft.com/office/officeart/2005/8/layout/lProcess2"/>
    <dgm:cxn modelId="{CAA32FE1-E487-468D-8E4B-785D9AC0383A}" type="presOf" srcId="{FCD4FFB1-DFF0-4194-B193-DA86C9251E70}" destId="{A07C5883-BEDB-46D2-80FF-AB283CCFFB2C}" srcOrd="1" destOrd="0" presId="urn:microsoft.com/office/officeart/2005/8/layout/lProcess2"/>
    <dgm:cxn modelId="{D9AA5D5E-C52D-4613-8EE1-44C397B071B9}" type="presOf" srcId="{B1A9E69D-C99A-4845-BF11-FB574D2C340C}" destId="{FCC75465-7736-493C-AA7A-BE1F1550C385}" srcOrd="1" destOrd="0" presId="urn:microsoft.com/office/officeart/2005/8/layout/lProcess2"/>
    <dgm:cxn modelId="{87578888-A65B-40C2-AB1D-59638C7A6C4D}" type="presOf" srcId="{0EB08E7C-5841-4269-A911-D8067FEC5795}" destId="{5E51124A-B333-412C-9C14-8F4AD471CAA0}" srcOrd="0" destOrd="0" presId="urn:microsoft.com/office/officeart/2005/8/layout/lProcess2"/>
    <dgm:cxn modelId="{B3EA87DD-4B11-4046-ADD8-C353C99A95D6}" type="presOf" srcId="{D10E5732-B81E-4554-9873-E328BE434B9D}" destId="{B46A0F93-67DD-45CD-B7AF-DA46425E3B4F}" srcOrd="0" destOrd="0" presId="urn:microsoft.com/office/officeart/2005/8/layout/lProcess2"/>
    <dgm:cxn modelId="{562E5638-39DE-4DD7-934B-978EC0599A9A}" type="presOf" srcId="{2B187533-96C6-45B4-BBCA-09DA908ABAF7}" destId="{BC982057-7E7F-42F0-B8CF-F3CF838971C5}" srcOrd="0" destOrd="0" presId="urn:microsoft.com/office/officeart/2005/8/layout/lProcess2"/>
    <dgm:cxn modelId="{FFC7A411-19CB-4047-A916-C07375B530C7}" srcId="{FCD4FFB1-DFF0-4194-B193-DA86C9251E70}" destId="{8049B7E6-6F3C-4CF1-8114-EE7D7001B34F}" srcOrd="1" destOrd="0" parTransId="{645EB537-321D-4502-844E-A7C66DB7E44C}" sibTransId="{B4B0B172-87BF-4EA9-8B72-315CF0B3E75D}"/>
    <dgm:cxn modelId="{E51776F0-81B4-4438-8D34-11AD13DD4814}" srcId="{0D1A9042-FF1D-4BC8-A632-9D6F3B2F79F3}" destId="{B1A9E69D-C99A-4845-BF11-FB574D2C340C}" srcOrd="2" destOrd="0" parTransId="{1F9E6956-BF16-4B6E-B904-A8DFE7A8E230}" sibTransId="{F7069B60-4B93-4D20-B891-95E5621BD1B8}"/>
    <dgm:cxn modelId="{2E66588C-B554-4C94-AAE7-D6F313791250}" type="presOf" srcId="{8049B7E6-6F3C-4CF1-8114-EE7D7001B34F}" destId="{D9B51074-2C39-4C91-9554-758C91953340}" srcOrd="0" destOrd="0" presId="urn:microsoft.com/office/officeart/2005/8/layout/lProcess2"/>
    <dgm:cxn modelId="{CBBF8188-3EBC-4BE9-9308-0085257CB64C}" srcId="{0D1A9042-FF1D-4BC8-A632-9D6F3B2F79F3}" destId="{CE87238A-315B-4991-881E-1A8FC815F414}" srcOrd="1" destOrd="0" parTransId="{42AD02AB-2DBF-42F9-A8FF-855ACE02DBBE}" sibTransId="{F0A59F55-DCAE-48BB-A793-63102C33F2D1}"/>
    <dgm:cxn modelId="{693AA6BD-6901-4DD8-ADFB-465A1955FBA4}" type="presOf" srcId="{22932ED1-857F-489E-8778-27DC7E726BA9}" destId="{FD18CCB1-02B0-48E8-9C40-897DAE533835}" srcOrd="1" destOrd="0" presId="urn:microsoft.com/office/officeart/2005/8/layout/lProcess2"/>
    <dgm:cxn modelId="{8A379B0D-A880-46CA-9A19-3EB0A24BB7F0}" srcId="{0D1A9042-FF1D-4BC8-A632-9D6F3B2F79F3}" destId="{FCD4FFB1-DFF0-4194-B193-DA86C9251E70}" srcOrd="3" destOrd="0" parTransId="{2366F117-D0B1-4B3E-B6B9-53D1EA083124}" sibTransId="{C5DCEE05-41CC-4B8F-8192-CE50993A573B}"/>
    <dgm:cxn modelId="{E9F1956B-8E4C-416C-B3C8-411145328AA5}" type="presOf" srcId="{CCFFE9DC-5F98-4E5D-9AF3-B1DFD6B1900C}" destId="{969016D2-9263-49A6-8078-BC73C9B77C61}" srcOrd="0" destOrd="0" presId="urn:microsoft.com/office/officeart/2005/8/layout/lProcess2"/>
    <dgm:cxn modelId="{E7E52002-EAA7-4257-8332-9A904AABB3B8}" type="presOf" srcId="{22932ED1-857F-489E-8778-27DC7E726BA9}" destId="{76658FFE-12DD-4FE1-BCEA-AC0190952CB0}" srcOrd="0" destOrd="0" presId="urn:microsoft.com/office/officeart/2005/8/layout/lProcess2"/>
    <dgm:cxn modelId="{1F3CE4A7-29C5-44A9-8E28-4E9F0300E7A0}" type="presOf" srcId="{70D4EACD-03EE-4A5A-8C9C-CFF0BA58A52F}" destId="{3845DC18-9CBA-4D03-8DF0-AC46DF1CBB96}" srcOrd="0" destOrd="0" presId="urn:microsoft.com/office/officeart/2005/8/layout/lProcess2"/>
    <dgm:cxn modelId="{3184FF36-E347-4FA6-8929-C6E930A99AC9}" srcId="{B1A9E69D-C99A-4845-BF11-FB574D2C340C}" destId="{2CB3879F-2882-486A-B39B-9D1DB28F4701}" srcOrd="3" destOrd="0" parTransId="{2A5FA1D4-410F-431A-A95A-5D77BA14F536}" sibTransId="{80A70834-513C-40E5-B648-9A0BF8F883CD}"/>
    <dgm:cxn modelId="{B142AACB-1762-435B-B93E-BB2EC2536F15}" type="presOf" srcId="{B1A9E69D-C99A-4845-BF11-FB574D2C340C}" destId="{E87445C8-23C4-4C15-AC10-F8F89257D437}" srcOrd="0" destOrd="0" presId="urn:microsoft.com/office/officeart/2005/8/layout/lProcess2"/>
    <dgm:cxn modelId="{45411DF4-AAA6-4774-941D-6802103E3317}" srcId="{CE87238A-315B-4991-881E-1A8FC815F414}" destId="{CCFFE9DC-5F98-4E5D-9AF3-B1DFD6B1900C}" srcOrd="3" destOrd="0" parTransId="{129CDAF3-B233-4E6C-AF9F-C852CEA04B7F}" sibTransId="{7A6F4444-31F0-4FA6-92E7-72C8C22C40CA}"/>
    <dgm:cxn modelId="{E78006DF-B5CC-4D74-BEDF-504A3AC3E4AE}" srcId="{CE87238A-315B-4991-881E-1A8FC815F414}" destId="{70D4EACD-03EE-4A5A-8C9C-CFF0BA58A52F}" srcOrd="1" destOrd="0" parTransId="{E4106C04-6ABD-4594-8FAF-BA7BC3AC5462}" sibTransId="{FF2E6132-DC17-43CE-B26B-BE158A896DFC}"/>
    <dgm:cxn modelId="{DE4D9D66-7C06-4BCA-AD83-2A34CD1F0E09}" type="presOf" srcId="{0D1A9042-FF1D-4BC8-A632-9D6F3B2F79F3}" destId="{84649011-C1C7-4701-A697-1FB368C42AE8}" srcOrd="0" destOrd="0" presId="urn:microsoft.com/office/officeart/2005/8/layout/lProcess2"/>
    <dgm:cxn modelId="{725296FE-4664-42EE-8AD7-D7EDDF71C8AF}" type="presOf" srcId="{DAD055CE-B5C1-4432-B0A1-0AA9F1AC3A4F}" destId="{89670EB0-81C8-4BC9-B0C9-DF733CF25A33}" srcOrd="0" destOrd="0" presId="urn:microsoft.com/office/officeart/2005/8/layout/lProcess2"/>
    <dgm:cxn modelId="{2C6C5E60-F4EA-45B8-8C91-715713D43BB6}" type="presOf" srcId="{2CB3879F-2882-486A-B39B-9D1DB28F4701}" destId="{ECBD73BC-1BBA-4095-8AEF-F0B143A10A2C}" srcOrd="0" destOrd="0" presId="urn:microsoft.com/office/officeart/2005/8/layout/lProcess2"/>
    <dgm:cxn modelId="{D27D149E-D1F7-4E32-924F-4CCF5271D818}" type="presOf" srcId="{1C8CA83A-2BC8-4592-A827-A92DB502061F}" destId="{11283EE2-5153-4CD3-88A6-B2E6345CDF16}" srcOrd="0" destOrd="0" presId="urn:microsoft.com/office/officeart/2005/8/layout/lProcess2"/>
    <dgm:cxn modelId="{C161025D-DF2B-4F2F-9AC9-17F4FDDD0B52}" srcId="{B1A9E69D-C99A-4845-BF11-FB574D2C340C}" destId="{C04686EC-BF9E-4D32-B134-2F190ACF88D8}" srcOrd="0" destOrd="0" parTransId="{35EEAF2C-A8BD-4629-A99B-8713E5771FCD}" sibTransId="{DA943E9A-73C9-46F9-BD5B-F17492322821}"/>
    <dgm:cxn modelId="{68E87733-F9E0-486D-B1F1-8A07836A7417}" srcId="{FCD4FFB1-DFF0-4194-B193-DA86C9251E70}" destId="{1C8CA83A-2BC8-4592-A827-A92DB502061F}" srcOrd="0" destOrd="0" parTransId="{6191799D-C230-47F3-A96D-A549470DD7A9}" sibTransId="{1E757E53-E526-45BE-9768-2BA0050C0C2C}"/>
    <dgm:cxn modelId="{5F0602B7-839D-4731-9ED2-EA2EABADFC26}" type="presOf" srcId="{FCD4FFB1-DFF0-4194-B193-DA86C9251E70}" destId="{0D9F5548-ACA3-404A-AF0E-5702C59C15F7}" srcOrd="0" destOrd="0" presId="urn:microsoft.com/office/officeart/2005/8/layout/lProcess2"/>
    <dgm:cxn modelId="{EF34F669-1F53-44A0-B7B6-704ECB9FDB78}" srcId="{CE87238A-315B-4991-881E-1A8FC815F414}" destId="{9906061E-9002-45A0-AC3E-3DA60E0FD943}" srcOrd="2" destOrd="0" parTransId="{A695D416-0E2C-4F5B-864A-E5ECF723723C}" sibTransId="{C40536F8-CC17-43E8-862A-E8A778A4154E}"/>
    <dgm:cxn modelId="{3BC34815-C4EA-4E80-A9A7-5F24338518C9}" srcId="{FCD4FFB1-DFF0-4194-B193-DA86C9251E70}" destId="{0EB08E7C-5841-4269-A911-D8067FEC5795}" srcOrd="3" destOrd="0" parTransId="{0C5EC68E-870B-408E-8968-7191C0A51019}" sibTransId="{A6392D94-61F0-4D96-84A1-E9132E613B13}"/>
    <dgm:cxn modelId="{E8DD6D48-49D5-46FF-B9B9-BCDBE54965BA}" type="presOf" srcId="{F040A4E4-CD6D-462F-AD19-1645CEAE4306}" destId="{79611348-B8A8-449D-80BB-ECB024F41190}" srcOrd="0" destOrd="0" presId="urn:microsoft.com/office/officeart/2005/8/layout/lProcess2"/>
    <dgm:cxn modelId="{CB792B9B-C086-4B86-931A-F3030709C781}" type="presOf" srcId="{9906061E-9002-45A0-AC3E-3DA60E0FD943}" destId="{5219A38A-9A65-4E2B-A830-9D37498C7ACE}" srcOrd="0" destOrd="0" presId="urn:microsoft.com/office/officeart/2005/8/layout/lProcess2"/>
    <dgm:cxn modelId="{720BCD5E-4233-4D5B-9355-99E08CB6A1C5}" type="presOf" srcId="{CE87238A-315B-4991-881E-1A8FC815F414}" destId="{8788CCBD-89DF-49D1-B6EA-B0C2841107F4}" srcOrd="0" destOrd="0" presId="urn:microsoft.com/office/officeart/2005/8/layout/lProcess2"/>
    <dgm:cxn modelId="{9D1D8F6B-3E1C-420A-B6E5-781BAD98F5EA}" srcId="{FCD4FFB1-DFF0-4194-B193-DA86C9251E70}" destId="{19EF30D9-60BA-4625-8AF2-9A7AF6134DA9}" srcOrd="2" destOrd="0" parTransId="{4D4C5E57-5309-4D67-BB2F-BF4F7E73401E}" sibTransId="{2FD69319-7D18-4B3A-8375-B61D7B5AD7AE}"/>
    <dgm:cxn modelId="{617C83BD-6E91-42F1-8D3E-2DF9707349BC}" srcId="{B1A9E69D-C99A-4845-BF11-FB574D2C340C}" destId="{F040A4E4-CD6D-462F-AD19-1645CEAE4306}" srcOrd="2" destOrd="0" parTransId="{4B646AFE-31CB-4A8F-8E58-289045BEA348}" sibTransId="{C511B96E-D760-47E2-82E0-8D1F6B3EB88A}"/>
    <dgm:cxn modelId="{77BB6C7E-897D-44F0-9FF2-106E46C3FB49}" type="presOf" srcId="{19EF30D9-60BA-4625-8AF2-9A7AF6134DA9}" destId="{C3525A6F-2B42-45FE-BA52-B3D145B297DF}" srcOrd="0" destOrd="0" presId="urn:microsoft.com/office/officeart/2005/8/layout/lProcess2"/>
    <dgm:cxn modelId="{E8B332AB-4612-4353-BDC0-0F5E38A5F1B7}" srcId="{22932ED1-857F-489E-8778-27DC7E726BA9}" destId="{6C187B7E-73EA-4F93-B036-A84FC00DBF77}" srcOrd="0" destOrd="0" parTransId="{8B9A5E88-EC74-4719-8C1B-D017477BDFC5}" sibTransId="{9320F09D-BB2A-47F7-91A5-B56D97E9223C}"/>
    <dgm:cxn modelId="{7AE2CA75-B9F0-4464-9E8A-81DC12C11FAD}" type="presParOf" srcId="{84649011-C1C7-4701-A697-1FB368C42AE8}" destId="{F8679D2A-F29E-4C72-B828-55CE1E95F1ED}" srcOrd="0" destOrd="0" presId="urn:microsoft.com/office/officeart/2005/8/layout/lProcess2"/>
    <dgm:cxn modelId="{CDCAD23F-179E-4108-B4E8-765807B83D48}" type="presParOf" srcId="{F8679D2A-F29E-4C72-B828-55CE1E95F1ED}" destId="{76658FFE-12DD-4FE1-BCEA-AC0190952CB0}" srcOrd="0" destOrd="0" presId="urn:microsoft.com/office/officeart/2005/8/layout/lProcess2"/>
    <dgm:cxn modelId="{0AB5FF90-3948-4572-8794-E0C168144E59}" type="presParOf" srcId="{F8679D2A-F29E-4C72-B828-55CE1E95F1ED}" destId="{FD18CCB1-02B0-48E8-9C40-897DAE533835}" srcOrd="1" destOrd="0" presId="urn:microsoft.com/office/officeart/2005/8/layout/lProcess2"/>
    <dgm:cxn modelId="{F83571CB-89C9-4EEC-B515-AE7FCC66F30F}" type="presParOf" srcId="{F8679D2A-F29E-4C72-B828-55CE1E95F1ED}" destId="{D49D6C7E-ED9C-4E94-8D2B-6559B661D02C}" srcOrd="2" destOrd="0" presId="urn:microsoft.com/office/officeart/2005/8/layout/lProcess2"/>
    <dgm:cxn modelId="{F2821B46-D1B9-41D8-816C-DD7ACA1837EC}" type="presParOf" srcId="{D49D6C7E-ED9C-4E94-8D2B-6559B661D02C}" destId="{5EE30C61-22B1-4B3A-9F64-69B19BE05626}" srcOrd="0" destOrd="0" presId="urn:microsoft.com/office/officeart/2005/8/layout/lProcess2"/>
    <dgm:cxn modelId="{A6C4FA36-5DD3-4BDD-9434-9E78A52D7AC7}" type="presParOf" srcId="{5EE30C61-22B1-4B3A-9F64-69B19BE05626}" destId="{A0FB4379-7F7B-4A76-8FF1-C33173D0AC73}" srcOrd="0" destOrd="0" presId="urn:microsoft.com/office/officeart/2005/8/layout/lProcess2"/>
    <dgm:cxn modelId="{3313B240-9692-4EFF-9FD1-B206975EB93B}" type="presParOf" srcId="{5EE30C61-22B1-4B3A-9F64-69B19BE05626}" destId="{0F6B99FD-22FD-4F97-84E3-716A6DA3CB05}" srcOrd="1" destOrd="0" presId="urn:microsoft.com/office/officeart/2005/8/layout/lProcess2"/>
    <dgm:cxn modelId="{A55BD1C6-A971-40DC-88F9-B2B86F35028C}" type="presParOf" srcId="{5EE30C61-22B1-4B3A-9F64-69B19BE05626}" destId="{256EE8B6-4AEB-4A4E-8E2B-0EECAD30FD9F}" srcOrd="2" destOrd="0" presId="urn:microsoft.com/office/officeart/2005/8/layout/lProcess2"/>
    <dgm:cxn modelId="{29564AD7-3F54-41D3-9717-5FF71144FDA6}" type="presParOf" srcId="{5EE30C61-22B1-4B3A-9F64-69B19BE05626}" destId="{AFDA1159-1CC1-46D5-A567-9B6FE8FB1198}" srcOrd="3" destOrd="0" presId="urn:microsoft.com/office/officeart/2005/8/layout/lProcess2"/>
    <dgm:cxn modelId="{E1E49A8C-D478-4E48-BA66-9CE2D1CFDD97}" type="presParOf" srcId="{5EE30C61-22B1-4B3A-9F64-69B19BE05626}" destId="{BC982057-7E7F-42F0-B8CF-F3CF838971C5}" srcOrd="4" destOrd="0" presId="urn:microsoft.com/office/officeart/2005/8/layout/lProcess2"/>
    <dgm:cxn modelId="{22A01393-7899-44A5-883D-457871E0B942}" type="presParOf" srcId="{5EE30C61-22B1-4B3A-9F64-69B19BE05626}" destId="{77FCE716-6E5D-4F3A-970F-D3116FFDB09E}" srcOrd="5" destOrd="0" presId="urn:microsoft.com/office/officeart/2005/8/layout/lProcess2"/>
    <dgm:cxn modelId="{E1C2E007-ADB4-4634-9B26-2EEA807FFAFF}" type="presParOf" srcId="{5EE30C61-22B1-4B3A-9F64-69B19BE05626}" destId="{BEFC7C4E-8EA7-4259-8377-54FBF59ED4A3}" srcOrd="6" destOrd="0" presId="urn:microsoft.com/office/officeart/2005/8/layout/lProcess2"/>
    <dgm:cxn modelId="{6D4C9586-4C88-4ABA-A73C-1255D39B4C7E}" type="presParOf" srcId="{84649011-C1C7-4701-A697-1FB368C42AE8}" destId="{528B6584-76E0-40E1-89EB-669E7E073AB9}" srcOrd="1" destOrd="0" presId="urn:microsoft.com/office/officeart/2005/8/layout/lProcess2"/>
    <dgm:cxn modelId="{43759DF2-222B-4E24-AE79-F5E0273CB698}" type="presParOf" srcId="{84649011-C1C7-4701-A697-1FB368C42AE8}" destId="{CA446947-6644-49B5-BCF4-869C99C1750F}" srcOrd="2" destOrd="0" presId="urn:microsoft.com/office/officeart/2005/8/layout/lProcess2"/>
    <dgm:cxn modelId="{3499C51B-4E7E-44E8-9B32-E9190ED374E9}" type="presParOf" srcId="{CA446947-6644-49B5-BCF4-869C99C1750F}" destId="{8788CCBD-89DF-49D1-B6EA-B0C2841107F4}" srcOrd="0" destOrd="0" presId="urn:microsoft.com/office/officeart/2005/8/layout/lProcess2"/>
    <dgm:cxn modelId="{323CF735-6F37-47E4-BCD8-A5BB59898A56}" type="presParOf" srcId="{CA446947-6644-49B5-BCF4-869C99C1750F}" destId="{19107A7B-D840-4753-A2D0-7B8241C79004}" srcOrd="1" destOrd="0" presId="urn:microsoft.com/office/officeart/2005/8/layout/lProcess2"/>
    <dgm:cxn modelId="{DAC2EDF2-F0D8-41A1-BADF-DC00E9E8D913}" type="presParOf" srcId="{CA446947-6644-49B5-BCF4-869C99C1750F}" destId="{098DC82A-3328-409E-87E3-DF69B167D444}" srcOrd="2" destOrd="0" presId="urn:microsoft.com/office/officeart/2005/8/layout/lProcess2"/>
    <dgm:cxn modelId="{DDEDA041-F9D8-4314-B90F-4B0009C596E9}" type="presParOf" srcId="{098DC82A-3328-409E-87E3-DF69B167D444}" destId="{8D7EB693-E430-4DCD-AEBA-ADE0C8889DBE}" srcOrd="0" destOrd="0" presId="urn:microsoft.com/office/officeart/2005/8/layout/lProcess2"/>
    <dgm:cxn modelId="{808E7A04-2359-48BE-B75F-F60D725328E6}" type="presParOf" srcId="{8D7EB693-E430-4DCD-AEBA-ADE0C8889DBE}" destId="{89670EB0-81C8-4BC9-B0C9-DF733CF25A33}" srcOrd="0" destOrd="0" presId="urn:microsoft.com/office/officeart/2005/8/layout/lProcess2"/>
    <dgm:cxn modelId="{67DCB621-B503-4D92-ADB9-BEBB04D1864C}" type="presParOf" srcId="{8D7EB693-E430-4DCD-AEBA-ADE0C8889DBE}" destId="{9066CDBF-7948-401B-950B-7DD8C049B3E1}" srcOrd="1" destOrd="0" presId="urn:microsoft.com/office/officeart/2005/8/layout/lProcess2"/>
    <dgm:cxn modelId="{B1CB07B1-F483-41F5-B30C-29BB580B09D5}" type="presParOf" srcId="{8D7EB693-E430-4DCD-AEBA-ADE0C8889DBE}" destId="{3845DC18-9CBA-4D03-8DF0-AC46DF1CBB96}" srcOrd="2" destOrd="0" presId="urn:microsoft.com/office/officeart/2005/8/layout/lProcess2"/>
    <dgm:cxn modelId="{D73A8399-57E1-40E0-8886-E9706BD6BE0D}" type="presParOf" srcId="{8D7EB693-E430-4DCD-AEBA-ADE0C8889DBE}" destId="{F2686974-13CE-4FC7-82CE-A14D1C0F122F}" srcOrd="3" destOrd="0" presId="urn:microsoft.com/office/officeart/2005/8/layout/lProcess2"/>
    <dgm:cxn modelId="{DFC3E2C1-4CAD-44B9-84A4-17D8E3E4D9C8}" type="presParOf" srcId="{8D7EB693-E430-4DCD-AEBA-ADE0C8889DBE}" destId="{5219A38A-9A65-4E2B-A830-9D37498C7ACE}" srcOrd="4" destOrd="0" presId="urn:microsoft.com/office/officeart/2005/8/layout/lProcess2"/>
    <dgm:cxn modelId="{F3CC50E8-E197-4314-96A6-0245EFFE8B93}" type="presParOf" srcId="{8D7EB693-E430-4DCD-AEBA-ADE0C8889DBE}" destId="{0041B629-1655-46D1-A2A5-9D07D72A0AEB}" srcOrd="5" destOrd="0" presId="urn:microsoft.com/office/officeart/2005/8/layout/lProcess2"/>
    <dgm:cxn modelId="{B37FDDE3-9399-44E2-BCEC-F84D0DC77E00}" type="presParOf" srcId="{8D7EB693-E430-4DCD-AEBA-ADE0C8889DBE}" destId="{969016D2-9263-49A6-8078-BC73C9B77C61}" srcOrd="6" destOrd="0" presId="urn:microsoft.com/office/officeart/2005/8/layout/lProcess2"/>
    <dgm:cxn modelId="{53C1D3DB-B9DE-436B-9CA8-F9D0A60BCB9C}" type="presParOf" srcId="{84649011-C1C7-4701-A697-1FB368C42AE8}" destId="{265E7B02-3C82-4487-BA49-71A487A738FB}" srcOrd="3" destOrd="0" presId="urn:microsoft.com/office/officeart/2005/8/layout/lProcess2"/>
    <dgm:cxn modelId="{F2354BE5-FB63-437E-A722-FCC79F85A9CD}" type="presParOf" srcId="{84649011-C1C7-4701-A697-1FB368C42AE8}" destId="{E9B7072D-545D-4C23-BF75-9A6850D4A929}" srcOrd="4" destOrd="0" presId="urn:microsoft.com/office/officeart/2005/8/layout/lProcess2"/>
    <dgm:cxn modelId="{1C65F98E-71E1-460B-80C4-B4D1844CB838}" type="presParOf" srcId="{E9B7072D-545D-4C23-BF75-9A6850D4A929}" destId="{E87445C8-23C4-4C15-AC10-F8F89257D437}" srcOrd="0" destOrd="0" presId="urn:microsoft.com/office/officeart/2005/8/layout/lProcess2"/>
    <dgm:cxn modelId="{426ED95A-0FEA-4FD0-8520-941E4F1912E4}" type="presParOf" srcId="{E9B7072D-545D-4C23-BF75-9A6850D4A929}" destId="{FCC75465-7736-493C-AA7A-BE1F1550C385}" srcOrd="1" destOrd="0" presId="urn:microsoft.com/office/officeart/2005/8/layout/lProcess2"/>
    <dgm:cxn modelId="{E19F790E-1152-441A-9B14-1D1EE2A0BFBB}" type="presParOf" srcId="{E9B7072D-545D-4C23-BF75-9A6850D4A929}" destId="{B5F37CA3-FFFA-42DB-8BA4-503630B56079}" srcOrd="2" destOrd="0" presId="urn:microsoft.com/office/officeart/2005/8/layout/lProcess2"/>
    <dgm:cxn modelId="{BDCB5981-9152-461B-AE2A-C47777FA4B96}" type="presParOf" srcId="{B5F37CA3-FFFA-42DB-8BA4-503630B56079}" destId="{B3984D57-88F7-4301-A17A-8A43BF6FC15B}" srcOrd="0" destOrd="0" presId="urn:microsoft.com/office/officeart/2005/8/layout/lProcess2"/>
    <dgm:cxn modelId="{B5BF1C52-8D12-438B-94F3-C9C8B8E509FB}" type="presParOf" srcId="{B3984D57-88F7-4301-A17A-8A43BF6FC15B}" destId="{94D76430-1535-41AE-9274-40B33268A492}" srcOrd="0" destOrd="0" presId="urn:microsoft.com/office/officeart/2005/8/layout/lProcess2"/>
    <dgm:cxn modelId="{CDAAD26E-4268-4C46-8E0A-4BE848DC00EB}" type="presParOf" srcId="{B3984D57-88F7-4301-A17A-8A43BF6FC15B}" destId="{19F92FAD-EFEB-4B02-8C51-E7F542D103CC}" srcOrd="1" destOrd="0" presId="urn:microsoft.com/office/officeart/2005/8/layout/lProcess2"/>
    <dgm:cxn modelId="{C26F74DD-1E73-4662-A03F-D4A7B2E3E4FA}" type="presParOf" srcId="{B3984D57-88F7-4301-A17A-8A43BF6FC15B}" destId="{B46A0F93-67DD-45CD-B7AF-DA46425E3B4F}" srcOrd="2" destOrd="0" presId="urn:microsoft.com/office/officeart/2005/8/layout/lProcess2"/>
    <dgm:cxn modelId="{3397F060-9C7D-4A79-BFDC-03C72C2AAE19}" type="presParOf" srcId="{B3984D57-88F7-4301-A17A-8A43BF6FC15B}" destId="{2C31F52C-1BAB-4AF3-8028-33BDE2E70702}" srcOrd="3" destOrd="0" presId="urn:microsoft.com/office/officeart/2005/8/layout/lProcess2"/>
    <dgm:cxn modelId="{D7BAFEC4-A1FE-4D17-817C-CEAAA025AA94}" type="presParOf" srcId="{B3984D57-88F7-4301-A17A-8A43BF6FC15B}" destId="{79611348-B8A8-449D-80BB-ECB024F41190}" srcOrd="4" destOrd="0" presId="urn:microsoft.com/office/officeart/2005/8/layout/lProcess2"/>
    <dgm:cxn modelId="{9D5980E2-A477-418E-9F1F-4A2110214CF7}" type="presParOf" srcId="{B3984D57-88F7-4301-A17A-8A43BF6FC15B}" destId="{C30A11AA-5F9E-4B62-B019-4180207E749E}" srcOrd="5" destOrd="0" presId="urn:microsoft.com/office/officeart/2005/8/layout/lProcess2"/>
    <dgm:cxn modelId="{589C9199-D718-4B10-85A6-F5E2D84B7BC2}" type="presParOf" srcId="{B3984D57-88F7-4301-A17A-8A43BF6FC15B}" destId="{ECBD73BC-1BBA-4095-8AEF-F0B143A10A2C}" srcOrd="6" destOrd="0" presId="urn:microsoft.com/office/officeart/2005/8/layout/lProcess2"/>
    <dgm:cxn modelId="{E5039AAC-3DE8-4907-95A4-755B223AC9D8}" type="presParOf" srcId="{84649011-C1C7-4701-A697-1FB368C42AE8}" destId="{6B046E3F-2D4C-4ACA-B34F-89D922FFC258}" srcOrd="5" destOrd="0" presId="urn:microsoft.com/office/officeart/2005/8/layout/lProcess2"/>
    <dgm:cxn modelId="{AA652F3C-7014-4A4D-85E4-6BA5B56EF5F8}" type="presParOf" srcId="{84649011-C1C7-4701-A697-1FB368C42AE8}" destId="{5DDE5D24-1CA6-491F-8856-11B4BC663BA0}" srcOrd="6" destOrd="0" presId="urn:microsoft.com/office/officeart/2005/8/layout/lProcess2"/>
    <dgm:cxn modelId="{1EFFFB8C-0393-4A0F-B681-EF415365DA9A}" type="presParOf" srcId="{5DDE5D24-1CA6-491F-8856-11B4BC663BA0}" destId="{0D9F5548-ACA3-404A-AF0E-5702C59C15F7}" srcOrd="0" destOrd="0" presId="urn:microsoft.com/office/officeart/2005/8/layout/lProcess2"/>
    <dgm:cxn modelId="{7EDB56AD-2458-465B-BDF4-D2820A0E8DB8}" type="presParOf" srcId="{5DDE5D24-1CA6-491F-8856-11B4BC663BA0}" destId="{A07C5883-BEDB-46D2-80FF-AB283CCFFB2C}" srcOrd="1" destOrd="0" presId="urn:microsoft.com/office/officeart/2005/8/layout/lProcess2"/>
    <dgm:cxn modelId="{EC561182-8FF6-4E06-9CB4-E5E969C2E133}" type="presParOf" srcId="{5DDE5D24-1CA6-491F-8856-11B4BC663BA0}" destId="{D8A34434-BD07-48F3-9730-061AB495BFFB}" srcOrd="2" destOrd="0" presId="urn:microsoft.com/office/officeart/2005/8/layout/lProcess2"/>
    <dgm:cxn modelId="{84935A26-A1D5-4C5F-903C-B1916E5E09EB}" type="presParOf" srcId="{D8A34434-BD07-48F3-9730-061AB495BFFB}" destId="{E9108EE3-BAAA-4ABC-9F56-744617E484AD}" srcOrd="0" destOrd="0" presId="urn:microsoft.com/office/officeart/2005/8/layout/lProcess2"/>
    <dgm:cxn modelId="{E2F5B971-8A69-4345-87E7-0B03265B39EA}" type="presParOf" srcId="{E9108EE3-BAAA-4ABC-9F56-744617E484AD}" destId="{11283EE2-5153-4CD3-88A6-B2E6345CDF16}" srcOrd="0" destOrd="0" presId="urn:microsoft.com/office/officeart/2005/8/layout/lProcess2"/>
    <dgm:cxn modelId="{2C53531D-FB97-4963-A67B-FD1D5C474D98}" type="presParOf" srcId="{E9108EE3-BAAA-4ABC-9F56-744617E484AD}" destId="{2590446E-D7BF-42BF-8B98-05F31F410968}" srcOrd="1" destOrd="0" presId="urn:microsoft.com/office/officeart/2005/8/layout/lProcess2"/>
    <dgm:cxn modelId="{669DF72E-48ED-4CCD-BDFC-8D5F029B3901}" type="presParOf" srcId="{E9108EE3-BAAA-4ABC-9F56-744617E484AD}" destId="{D9B51074-2C39-4C91-9554-758C91953340}" srcOrd="2" destOrd="0" presId="urn:microsoft.com/office/officeart/2005/8/layout/lProcess2"/>
    <dgm:cxn modelId="{D5D080CD-65CA-41FD-B54A-F2A7CE4D830A}" type="presParOf" srcId="{E9108EE3-BAAA-4ABC-9F56-744617E484AD}" destId="{7AD3384D-DFDC-4E28-9FEC-9E2153522681}" srcOrd="3" destOrd="0" presId="urn:microsoft.com/office/officeart/2005/8/layout/lProcess2"/>
    <dgm:cxn modelId="{AA84E425-8128-4597-A508-3D8E5914BC0F}" type="presParOf" srcId="{E9108EE3-BAAA-4ABC-9F56-744617E484AD}" destId="{C3525A6F-2B42-45FE-BA52-B3D145B297DF}" srcOrd="4" destOrd="0" presId="urn:microsoft.com/office/officeart/2005/8/layout/lProcess2"/>
    <dgm:cxn modelId="{BFA28AC6-F474-4B96-9271-39F491E807A4}" type="presParOf" srcId="{E9108EE3-BAAA-4ABC-9F56-744617E484AD}" destId="{5C635A59-4EB0-411A-AD01-57A37CD78A29}" srcOrd="5" destOrd="0" presId="urn:microsoft.com/office/officeart/2005/8/layout/lProcess2"/>
    <dgm:cxn modelId="{013990F0-24D5-4682-82C3-DF2447B35632}" type="presParOf" srcId="{E9108EE3-BAAA-4ABC-9F56-744617E484AD}" destId="{5E51124A-B333-412C-9C14-8F4AD471CAA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87FE-4ECC-984D-ADC1-446C40E51A2A}">
      <dsp:nvSpPr>
        <dsp:cNvPr id="0" name=""/>
        <dsp:cNvSpPr/>
      </dsp:nvSpPr>
      <dsp:spPr>
        <a:xfrm rot="21300000">
          <a:off x="23865" y="2689796"/>
          <a:ext cx="7729132" cy="88510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92E71-015F-E94D-AD24-A998F2A59FED}">
      <dsp:nvSpPr>
        <dsp:cNvPr id="0" name=""/>
        <dsp:cNvSpPr/>
      </dsp:nvSpPr>
      <dsp:spPr>
        <a:xfrm>
          <a:off x="933223" y="313234"/>
          <a:ext cx="2333058" cy="250587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3B575-59BC-F440-B023-7AFDAFA76DE5}">
      <dsp:nvSpPr>
        <dsp:cNvPr id="0" name=""/>
        <dsp:cNvSpPr/>
      </dsp:nvSpPr>
      <dsp:spPr>
        <a:xfrm>
          <a:off x="3307070" y="0"/>
          <a:ext cx="4117929" cy="2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PF Paperback"/>
              <a:cs typeface="PF Paperback"/>
            </a:rPr>
            <a:t>Open </a:t>
          </a:r>
          <a:r>
            <a:rPr lang="hu-HU" sz="3600" kern="1200" dirty="0" err="1" smtClean="0">
              <a:latin typeface="PF Paperback"/>
              <a:cs typeface="PF Paperback"/>
            </a:rPr>
            <a:t>access</a:t>
          </a:r>
          <a:r>
            <a:rPr lang="hu-HU" sz="3600" kern="1200" dirty="0" smtClean="0">
              <a:latin typeface="PF Paperback"/>
              <a:cs typeface="PF Paperback"/>
            </a:rPr>
            <a:t> tudatosság a kutatók körében</a:t>
          </a:r>
          <a:endParaRPr lang="en-GB" sz="3600" kern="1200" dirty="0">
            <a:latin typeface="PF Paperback"/>
            <a:cs typeface="PF Paperback"/>
          </a:endParaRPr>
        </a:p>
      </dsp:txBody>
      <dsp:txXfrm>
        <a:off x="3307070" y="0"/>
        <a:ext cx="4117929" cy="2631172"/>
      </dsp:txXfrm>
    </dsp:sp>
    <dsp:sp modelId="{615DFBA3-9601-DB48-A456-B05A2BCA08AA}">
      <dsp:nvSpPr>
        <dsp:cNvPr id="0" name=""/>
        <dsp:cNvSpPr/>
      </dsp:nvSpPr>
      <dsp:spPr>
        <a:xfrm>
          <a:off x="4510580" y="3445582"/>
          <a:ext cx="2333058" cy="2505878"/>
        </a:xfrm>
        <a:prstGeom prst="upArrow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9777B-159D-334D-A232-8423F94C38C7}">
      <dsp:nvSpPr>
        <dsp:cNvPr id="0" name=""/>
        <dsp:cNvSpPr/>
      </dsp:nvSpPr>
      <dsp:spPr>
        <a:xfrm>
          <a:off x="481132" y="3633523"/>
          <a:ext cx="3859389" cy="2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kern="1200" dirty="0" err="1" smtClean="0">
              <a:latin typeface="PF Paperback"/>
              <a:cs typeface="PF Paperback"/>
            </a:rPr>
            <a:t>Interopera</a:t>
          </a:r>
          <a:r>
            <a:rPr lang="hu-HU" sz="3600" kern="1200" dirty="0" err="1" smtClean="0">
              <a:latin typeface="PF Paperback"/>
              <a:cs typeface="PF Paperback"/>
            </a:rPr>
            <a:t>bilitás</a:t>
          </a:r>
          <a:r>
            <a:rPr lang="hu-HU" sz="3600" kern="1200" dirty="0" smtClean="0">
              <a:latin typeface="PF Paperback"/>
              <a:cs typeface="PF Paperback"/>
            </a:rPr>
            <a:t> és szolgáltatások</a:t>
          </a:r>
          <a:endParaRPr lang="en-GB" sz="3600" kern="1200" dirty="0">
            <a:latin typeface="PF Paperback"/>
            <a:cs typeface="PF Paperback"/>
          </a:endParaRPr>
        </a:p>
      </dsp:txBody>
      <dsp:txXfrm>
        <a:off x="481132" y="3633523"/>
        <a:ext cx="3859389" cy="263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690DA-608E-4547-ABA2-D444DB40B831}">
      <dsp:nvSpPr>
        <dsp:cNvPr id="0" name=""/>
        <dsp:cNvSpPr/>
      </dsp:nvSpPr>
      <dsp:spPr>
        <a:xfrm rot="16200000">
          <a:off x="1041386" y="-1041386"/>
          <a:ext cx="730380" cy="281315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Kapcsolat</a:t>
          </a:r>
          <a:endParaRPr lang="en-US" sz="2000" kern="1200" dirty="0"/>
        </a:p>
      </dsp:txBody>
      <dsp:txXfrm rot="5400000">
        <a:off x="0" y="0"/>
        <a:ext cx="2813153" cy="547785"/>
      </dsp:txXfrm>
    </dsp:sp>
    <dsp:sp modelId="{000DB663-0D6E-4AD7-988A-ECC0890CBAA1}">
      <dsp:nvSpPr>
        <dsp:cNvPr id="0" name=""/>
        <dsp:cNvSpPr/>
      </dsp:nvSpPr>
      <dsp:spPr>
        <a:xfrm>
          <a:off x="2813153" y="0"/>
          <a:ext cx="2813153" cy="73038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/>
            <a:t>Kategórizálás</a:t>
          </a:r>
          <a:endParaRPr lang="en-US" sz="2000" kern="1200" dirty="0"/>
        </a:p>
      </dsp:txBody>
      <dsp:txXfrm>
        <a:off x="2813153" y="0"/>
        <a:ext cx="2813153" cy="547785"/>
      </dsp:txXfrm>
    </dsp:sp>
    <dsp:sp modelId="{3CB0C0F2-0769-4BF4-BBEC-55ABD5D8E11F}">
      <dsp:nvSpPr>
        <dsp:cNvPr id="0" name=""/>
        <dsp:cNvSpPr/>
      </dsp:nvSpPr>
      <dsp:spPr>
        <a:xfrm rot="10800000">
          <a:off x="0" y="730380"/>
          <a:ext cx="2813153" cy="73038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Duplum szűrés</a:t>
          </a:r>
          <a:endParaRPr lang="en-US" sz="2000" kern="1200" dirty="0"/>
        </a:p>
      </dsp:txBody>
      <dsp:txXfrm rot="10800000">
        <a:off x="0" y="912975"/>
        <a:ext cx="2813153" cy="547785"/>
      </dsp:txXfrm>
    </dsp:sp>
    <dsp:sp modelId="{A5AE6DC3-5FCC-44F9-BD26-E833FD461BDC}">
      <dsp:nvSpPr>
        <dsp:cNvPr id="0" name=""/>
        <dsp:cNvSpPr/>
      </dsp:nvSpPr>
      <dsp:spPr>
        <a:xfrm rot="5400000">
          <a:off x="3854539" y="-311005"/>
          <a:ext cx="730380" cy="281315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Idézés</a:t>
          </a:r>
          <a:endParaRPr lang="en-US" sz="2000" kern="1200" dirty="0"/>
        </a:p>
      </dsp:txBody>
      <dsp:txXfrm rot="-5400000">
        <a:off x="2813153" y="912976"/>
        <a:ext cx="2813153" cy="547785"/>
      </dsp:txXfrm>
    </dsp:sp>
    <dsp:sp modelId="{E4738739-B2FD-4434-96BE-440B45583ADF}">
      <dsp:nvSpPr>
        <dsp:cNvPr id="0" name=""/>
        <dsp:cNvSpPr/>
      </dsp:nvSpPr>
      <dsp:spPr>
        <a:xfrm>
          <a:off x="1213276" y="485955"/>
          <a:ext cx="3199753" cy="48885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Szövegbányászat</a:t>
          </a:r>
          <a:endParaRPr lang="en-US" sz="2000" kern="1200" dirty="0"/>
        </a:p>
      </dsp:txBody>
      <dsp:txXfrm>
        <a:off x="1237140" y="509819"/>
        <a:ext cx="3152025" cy="44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8FFE-12DD-4FE1-BCEA-AC0190952CB0}">
      <dsp:nvSpPr>
        <dsp:cNvPr id="0" name=""/>
        <dsp:cNvSpPr/>
      </dsp:nvSpPr>
      <dsp:spPr>
        <a:xfrm>
          <a:off x="3419" y="0"/>
          <a:ext cx="3355913" cy="57609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>
              <a:solidFill>
                <a:srgbClr val="285ADB"/>
              </a:solidFill>
            </a:rPr>
            <a:t>Támogatás</a:t>
          </a:r>
          <a:endParaRPr lang="pt-PT" sz="3700" kern="1200" dirty="0">
            <a:solidFill>
              <a:srgbClr val="285ADB"/>
            </a:solidFill>
          </a:endParaRPr>
        </a:p>
      </dsp:txBody>
      <dsp:txXfrm>
        <a:off x="3419" y="0"/>
        <a:ext cx="3355913" cy="1728274"/>
      </dsp:txXfrm>
    </dsp:sp>
    <dsp:sp modelId="{A0FB4379-7F7B-4A76-8FF1-C33173D0AC73}">
      <dsp:nvSpPr>
        <dsp:cNvPr id="0" name=""/>
        <dsp:cNvSpPr/>
      </dsp:nvSpPr>
      <dsp:spPr>
        <a:xfrm>
          <a:off x="339011" y="1728414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GYIK</a:t>
          </a:r>
          <a:endParaRPr lang="pt-PT" sz="2600" kern="1200" dirty="0"/>
        </a:p>
      </dsp:txBody>
      <dsp:txXfrm>
        <a:off x="363592" y="1752995"/>
        <a:ext cx="2635569" cy="790080"/>
      </dsp:txXfrm>
    </dsp:sp>
    <dsp:sp modelId="{256EE8B6-4AEB-4A4E-8E2B-0EECAD30FD9F}">
      <dsp:nvSpPr>
        <dsp:cNvPr id="0" name=""/>
        <dsp:cNvSpPr/>
      </dsp:nvSpPr>
      <dsp:spPr>
        <a:xfrm>
          <a:off x="339011" y="2696771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Útmutatók</a:t>
          </a:r>
          <a:endParaRPr lang="pt-PT" sz="2600" kern="1200" dirty="0"/>
        </a:p>
      </dsp:txBody>
      <dsp:txXfrm>
        <a:off x="363592" y="2721352"/>
        <a:ext cx="2635569" cy="790080"/>
      </dsp:txXfrm>
    </dsp:sp>
    <dsp:sp modelId="{BC982057-7E7F-42F0-B8CF-F3CF838971C5}">
      <dsp:nvSpPr>
        <dsp:cNvPr id="0" name=""/>
        <dsp:cNvSpPr/>
      </dsp:nvSpPr>
      <dsp:spPr>
        <a:xfrm>
          <a:off x="339011" y="3665128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Információs weboldalak</a:t>
          </a:r>
          <a:endParaRPr lang="pt-PT" sz="2600" kern="1200" dirty="0"/>
        </a:p>
      </dsp:txBody>
      <dsp:txXfrm>
        <a:off x="363592" y="3689709"/>
        <a:ext cx="2635569" cy="790080"/>
      </dsp:txXfrm>
    </dsp:sp>
    <dsp:sp modelId="{BEFC7C4E-8EA7-4259-8377-54FBF59ED4A3}">
      <dsp:nvSpPr>
        <dsp:cNvPr id="0" name=""/>
        <dsp:cNvSpPr/>
      </dsp:nvSpPr>
      <dsp:spPr>
        <a:xfrm>
          <a:off x="339011" y="4633485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Tájékoztatók</a:t>
          </a:r>
          <a:endParaRPr lang="pt-PT" sz="2600" kern="1200" dirty="0"/>
        </a:p>
      </dsp:txBody>
      <dsp:txXfrm>
        <a:off x="363592" y="4658066"/>
        <a:ext cx="2635569" cy="790080"/>
      </dsp:txXfrm>
    </dsp:sp>
    <dsp:sp modelId="{8788CCBD-89DF-49D1-B6EA-B0C2841107F4}">
      <dsp:nvSpPr>
        <dsp:cNvPr id="0" name=""/>
        <dsp:cNvSpPr/>
      </dsp:nvSpPr>
      <dsp:spPr>
        <a:xfrm>
          <a:off x="3611027" y="0"/>
          <a:ext cx="3355913" cy="57609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solidFill>
                <a:schemeClr val="accent2">
                  <a:lumMod val="75000"/>
                </a:schemeClr>
              </a:solidFill>
            </a:rPr>
            <a:t>Helpdesk </a:t>
          </a:r>
          <a:r>
            <a:rPr lang="hu-HU" sz="3700" kern="1200" dirty="0" smtClean="0">
              <a:solidFill>
                <a:schemeClr val="accent2">
                  <a:lumMod val="75000"/>
                </a:schemeClr>
              </a:solidFill>
            </a:rPr>
            <a:t>rendszer</a:t>
          </a:r>
          <a:endParaRPr lang="pt-PT" sz="3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611027" y="0"/>
        <a:ext cx="3355913" cy="1728274"/>
      </dsp:txXfrm>
    </dsp:sp>
    <dsp:sp modelId="{89670EB0-81C8-4BC9-B0C9-DF733CF25A33}">
      <dsp:nvSpPr>
        <dsp:cNvPr id="0" name=""/>
        <dsp:cNvSpPr/>
      </dsp:nvSpPr>
      <dsp:spPr>
        <a:xfrm>
          <a:off x="3946618" y="1728414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Kategóriák</a:t>
          </a:r>
          <a:endParaRPr lang="pt-PT" sz="2600" kern="1200" dirty="0"/>
        </a:p>
      </dsp:txBody>
      <dsp:txXfrm>
        <a:off x="3971199" y="1752995"/>
        <a:ext cx="2635569" cy="790080"/>
      </dsp:txXfrm>
    </dsp:sp>
    <dsp:sp modelId="{3845DC18-9CBA-4D03-8DF0-AC46DF1CBB96}">
      <dsp:nvSpPr>
        <dsp:cNvPr id="0" name=""/>
        <dsp:cNvSpPr/>
      </dsp:nvSpPr>
      <dsp:spPr>
        <a:xfrm>
          <a:off x="3946618" y="2696771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Témák</a:t>
          </a:r>
          <a:endParaRPr lang="pt-PT" sz="2600" kern="1200" dirty="0"/>
        </a:p>
      </dsp:txBody>
      <dsp:txXfrm>
        <a:off x="3971199" y="2721352"/>
        <a:ext cx="2635569" cy="790080"/>
      </dsp:txXfrm>
    </dsp:sp>
    <dsp:sp modelId="{5219A38A-9A65-4E2B-A830-9D37498C7ACE}">
      <dsp:nvSpPr>
        <dsp:cNvPr id="0" name=""/>
        <dsp:cNvSpPr/>
      </dsp:nvSpPr>
      <dsp:spPr>
        <a:xfrm>
          <a:off x="3946618" y="3665128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Útmutatók </a:t>
          </a:r>
          <a:r>
            <a:rPr lang="hu-HU" sz="2600" kern="1200" dirty="0" err="1" smtClean="0"/>
            <a:t>kidolgozásáa</a:t>
          </a:r>
          <a:endParaRPr lang="pt-PT" sz="2600" kern="1200" dirty="0"/>
        </a:p>
      </dsp:txBody>
      <dsp:txXfrm>
        <a:off x="3971199" y="3689709"/>
        <a:ext cx="2635569" cy="790080"/>
      </dsp:txXfrm>
    </dsp:sp>
    <dsp:sp modelId="{969016D2-9263-49A6-8078-BC73C9B77C61}">
      <dsp:nvSpPr>
        <dsp:cNvPr id="0" name=""/>
        <dsp:cNvSpPr/>
      </dsp:nvSpPr>
      <dsp:spPr>
        <a:xfrm>
          <a:off x="3946618" y="4633485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NOAD</a:t>
          </a:r>
          <a:endParaRPr lang="pt-PT" sz="2600" kern="1200" dirty="0"/>
        </a:p>
      </dsp:txBody>
      <dsp:txXfrm>
        <a:off x="3971199" y="4658066"/>
        <a:ext cx="2635569" cy="790080"/>
      </dsp:txXfrm>
    </dsp:sp>
    <dsp:sp modelId="{E87445C8-23C4-4C15-AC10-F8F89257D437}">
      <dsp:nvSpPr>
        <dsp:cNvPr id="0" name=""/>
        <dsp:cNvSpPr/>
      </dsp:nvSpPr>
      <dsp:spPr>
        <a:xfrm>
          <a:off x="7218634" y="0"/>
          <a:ext cx="3355913" cy="57609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>
              <a:solidFill>
                <a:schemeClr val="accent4"/>
              </a:solidFill>
            </a:rPr>
            <a:t>Események</a:t>
          </a:r>
          <a:endParaRPr lang="pt-PT" sz="3700" kern="1200" dirty="0">
            <a:solidFill>
              <a:schemeClr val="accent4"/>
            </a:solidFill>
          </a:endParaRPr>
        </a:p>
      </dsp:txBody>
      <dsp:txXfrm>
        <a:off x="7218634" y="0"/>
        <a:ext cx="3355913" cy="1728274"/>
      </dsp:txXfrm>
    </dsp:sp>
    <dsp:sp modelId="{94D76430-1535-41AE-9274-40B33268A492}">
      <dsp:nvSpPr>
        <dsp:cNvPr id="0" name=""/>
        <dsp:cNvSpPr/>
      </dsp:nvSpPr>
      <dsp:spPr>
        <a:xfrm>
          <a:off x="7554226" y="1728414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Webinar</a:t>
          </a:r>
          <a:r>
            <a:rPr lang="hu-HU" sz="2600" kern="1200" dirty="0" smtClean="0"/>
            <a:t>ok</a:t>
          </a:r>
          <a:endParaRPr lang="pt-PT" sz="2600" kern="1200" dirty="0"/>
        </a:p>
      </dsp:txBody>
      <dsp:txXfrm>
        <a:off x="7578807" y="1752995"/>
        <a:ext cx="2635569" cy="790080"/>
      </dsp:txXfrm>
    </dsp:sp>
    <dsp:sp modelId="{B46A0F93-67DD-45CD-B7AF-DA46425E3B4F}">
      <dsp:nvSpPr>
        <dsp:cNvPr id="0" name=""/>
        <dsp:cNvSpPr/>
      </dsp:nvSpPr>
      <dsp:spPr>
        <a:xfrm>
          <a:off x="7554226" y="2696771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Workshop</a:t>
          </a:r>
          <a:r>
            <a:rPr lang="hu-HU" sz="2600" kern="1200" dirty="0" smtClean="0"/>
            <a:t>ok</a:t>
          </a:r>
          <a:endParaRPr lang="pt-PT" sz="2600" kern="1200" dirty="0"/>
        </a:p>
      </dsp:txBody>
      <dsp:txXfrm>
        <a:off x="7578807" y="2721352"/>
        <a:ext cx="2635569" cy="790080"/>
      </dsp:txXfrm>
    </dsp:sp>
    <dsp:sp modelId="{79611348-B8A8-449D-80BB-ECB024F41190}">
      <dsp:nvSpPr>
        <dsp:cNvPr id="0" name=""/>
        <dsp:cNvSpPr/>
      </dsp:nvSpPr>
      <dsp:spPr>
        <a:xfrm>
          <a:off x="7554226" y="3665128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Prezentációk</a:t>
          </a:r>
          <a:endParaRPr lang="pt-PT" sz="2600" kern="1200" dirty="0"/>
        </a:p>
      </dsp:txBody>
      <dsp:txXfrm>
        <a:off x="7578807" y="3689709"/>
        <a:ext cx="2635569" cy="790080"/>
      </dsp:txXfrm>
    </dsp:sp>
    <dsp:sp modelId="{ECBD73BC-1BBA-4095-8AEF-F0B143A10A2C}">
      <dsp:nvSpPr>
        <dsp:cNvPr id="0" name=""/>
        <dsp:cNvSpPr/>
      </dsp:nvSpPr>
      <dsp:spPr>
        <a:xfrm>
          <a:off x="7554226" y="4633485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Felvételek, </a:t>
          </a:r>
          <a:r>
            <a:rPr lang="hu-HU" sz="2600" kern="1200" dirty="0" err="1" smtClean="0"/>
            <a:t>ppt</a:t>
          </a:r>
          <a:r>
            <a:rPr lang="hu-HU" sz="2600" kern="1200" dirty="0" smtClean="0"/>
            <a:t>, stb.</a:t>
          </a:r>
          <a:endParaRPr lang="pt-PT" sz="2600" kern="1200" dirty="0"/>
        </a:p>
      </dsp:txBody>
      <dsp:txXfrm>
        <a:off x="7578807" y="4658066"/>
        <a:ext cx="2635569" cy="790080"/>
      </dsp:txXfrm>
    </dsp:sp>
    <dsp:sp modelId="{0D9F5548-ACA3-404A-AF0E-5702C59C15F7}">
      <dsp:nvSpPr>
        <dsp:cNvPr id="0" name=""/>
        <dsp:cNvSpPr/>
      </dsp:nvSpPr>
      <dsp:spPr>
        <a:xfrm>
          <a:off x="10826242" y="0"/>
          <a:ext cx="3355913" cy="57609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err="1" smtClean="0">
              <a:solidFill>
                <a:schemeClr val="accent1"/>
              </a:solidFill>
            </a:rPr>
            <a:t>Disszemináció</a:t>
          </a:r>
          <a:endParaRPr lang="pt-PT" sz="3700" kern="1200" dirty="0">
            <a:solidFill>
              <a:schemeClr val="accent1"/>
            </a:solidFill>
          </a:endParaRPr>
        </a:p>
      </dsp:txBody>
      <dsp:txXfrm>
        <a:off x="10826242" y="0"/>
        <a:ext cx="3355913" cy="1728274"/>
      </dsp:txXfrm>
    </dsp:sp>
    <dsp:sp modelId="{11283EE2-5153-4CD3-88A6-B2E6345CDF16}">
      <dsp:nvSpPr>
        <dsp:cNvPr id="0" name=""/>
        <dsp:cNvSpPr/>
      </dsp:nvSpPr>
      <dsp:spPr>
        <a:xfrm>
          <a:off x="11161833" y="1728414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Hírlevél</a:t>
          </a:r>
          <a:endParaRPr lang="pt-PT" sz="2600" kern="1200" dirty="0"/>
        </a:p>
      </dsp:txBody>
      <dsp:txXfrm>
        <a:off x="11186414" y="1752995"/>
        <a:ext cx="2635569" cy="790080"/>
      </dsp:txXfrm>
    </dsp:sp>
    <dsp:sp modelId="{D9B51074-2C39-4C91-9554-758C91953340}">
      <dsp:nvSpPr>
        <dsp:cNvPr id="0" name=""/>
        <dsp:cNvSpPr/>
      </dsp:nvSpPr>
      <dsp:spPr>
        <a:xfrm>
          <a:off x="11161833" y="2696771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Videók, diák</a:t>
          </a:r>
          <a:endParaRPr lang="pt-PT" sz="2600" kern="1200" dirty="0"/>
        </a:p>
      </dsp:txBody>
      <dsp:txXfrm>
        <a:off x="11186414" y="2721352"/>
        <a:ext cx="2635569" cy="790080"/>
      </dsp:txXfrm>
    </dsp:sp>
    <dsp:sp modelId="{C3525A6F-2B42-45FE-BA52-B3D145B297DF}">
      <dsp:nvSpPr>
        <dsp:cNvPr id="0" name=""/>
        <dsp:cNvSpPr/>
      </dsp:nvSpPr>
      <dsp:spPr>
        <a:xfrm>
          <a:off x="11161833" y="3665128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Szóróanyagok</a:t>
          </a:r>
          <a:endParaRPr lang="pt-PT" sz="2600" kern="1200" dirty="0"/>
        </a:p>
      </dsp:txBody>
      <dsp:txXfrm>
        <a:off x="11186414" y="3689709"/>
        <a:ext cx="2635569" cy="790080"/>
      </dsp:txXfrm>
    </dsp:sp>
    <dsp:sp modelId="{5E51124A-B333-412C-9C14-8F4AD471CAA0}">
      <dsp:nvSpPr>
        <dsp:cNvPr id="0" name=""/>
        <dsp:cNvSpPr/>
      </dsp:nvSpPr>
      <dsp:spPr>
        <a:xfrm>
          <a:off x="11161833" y="4633485"/>
          <a:ext cx="2684731" cy="83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Egyéb anyagok</a:t>
          </a:r>
          <a:endParaRPr lang="pt-PT" sz="2600" kern="1200" dirty="0"/>
        </a:p>
      </dsp:txBody>
      <dsp:txXfrm>
        <a:off x="11186414" y="4658066"/>
        <a:ext cx="2635569" cy="79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7F8564-5D75-3E46-876C-626375C7136A}" type="datetimeFigureOut">
              <a:rPr lang="en-US"/>
              <a:pPr>
                <a:defRPr/>
              </a:pPr>
              <a:t>2/26/2015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0EC43-FD9C-664C-862A-184277AAA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91A461-61D4-F144-8674-359CE4CF12AE}" type="datetimeFigureOut">
              <a:rPr lang="el-GR"/>
              <a:pPr>
                <a:defRPr/>
              </a:pPr>
              <a:t>26/2/2015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0C1A5D-B437-EF47-90C6-74214EF5A9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37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800" dirty="0" smtClean="0"/>
              <a:t>Publications from OA repositories</a:t>
            </a:r>
          </a:p>
          <a:p>
            <a:pPr lvl="1"/>
            <a:r>
              <a:rPr lang="en-GB" sz="2800" dirty="0" smtClean="0"/>
              <a:t>Links to </a:t>
            </a:r>
            <a:r>
              <a:rPr lang="en-GB" sz="2800" i="1" dirty="0" smtClean="0"/>
              <a:t>any</a:t>
            </a:r>
            <a:r>
              <a:rPr lang="en-GB" sz="2800" dirty="0" smtClean="0"/>
              <a:t> funding information</a:t>
            </a:r>
          </a:p>
          <a:p>
            <a:pPr lvl="1"/>
            <a:r>
              <a:rPr lang="en-GB" sz="2800" dirty="0" smtClean="0"/>
              <a:t>Links them to data repositories</a:t>
            </a:r>
          </a:p>
          <a:p>
            <a:pPr lvl="1"/>
            <a:r>
              <a:rPr lang="en-GB" sz="2800" dirty="0" smtClean="0"/>
              <a:t>Integrating national research systems</a:t>
            </a:r>
          </a:p>
          <a:p>
            <a:pPr lvl="1"/>
            <a:r>
              <a:rPr lang="en-GB" sz="2800" dirty="0" smtClean="0"/>
              <a:t>Produces new knowledge / service</a:t>
            </a:r>
          </a:p>
          <a:p>
            <a:pPr lvl="1"/>
            <a:r>
              <a:rPr lang="en-GB" sz="2800" dirty="0" smtClean="0"/>
              <a:t>Monitoring for research administrators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1DB17-F1E9-4B52-903B-55636D61F97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>
              <a:latin typeface="Calibri" charset="0"/>
            </a:endParaRPr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BBAF7F8-26AF-2049-8637-4CB4CCE55672}" type="slidenum">
              <a:rPr lang="el-GR" sz="1200"/>
              <a:pPr/>
              <a:t>14</a:t>
            </a:fld>
            <a:endParaRPr 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openaire.eu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2" y="7186617"/>
            <a:ext cx="1727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0" y="7524750"/>
            <a:ext cx="210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01" y="2411760"/>
            <a:ext cx="13969552" cy="2160240"/>
          </a:xfrm>
          <a:prstGeom prst="rect">
            <a:avLst/>
          </a:prstGeom>
        </p:spPr>
        <p:txBody>
          <a:bodyPr lIns="91440" tIns="45721" rIns="91440" bIns="45721" anchor="b">
            <a:noAutofit/>
          </a:bodyPr>
          <a:lstStyle>
            <a:lvl1pPr algn="ctr">
              <a:defRPr sz="87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321" y="4572000"/>
            <a:ext cx="12192000" cy="129614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457200" indent="0" algn="ctr">
              <a:buNone/>
              <a:defRPr sz="2100"/>
            </a:lvl2pPr>
            <a:lvl3pPr marL="914399" indent="0" algn="ctr">
              <a:buNone/>
              <a:defRPr sz="17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59451" y="323853"/>
            <a:ext cx="9144000" cy="719139"/>
          </a:xfrm>
        </p:spPr>
        <p:txBody>
          <a:bodyPr anchor="b"/>
          <a:lstStyle>
            <a:lvl1pPr marL="266700" indent="0" algn="ctr">
              <a:buNone/>
              <a:defRPr sz="24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23546" y="1043609"/>
            <a:ext cx="7488236" cy="865188"/>
          </a:xfrm>
        </p:spPr>
        <p:txBody>
          <a:bodyPr/>
          <a:lstStyle>
            <a:lvl1pPr marL="266700" indent="0" algn="ctr">
              <a:buNone/>
              <a:defRPr sz="1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71119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5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0" y="455712"/>
            <a:ext cx="12313369" cy="1524000"/>
          </a:xfrm>
          <a:prstGeom prst="rect">
            <a:avLst/>
          </a:prstGeom>
        </p:spPr>
        <p:txBody>
          <a:bodyPr vert="horz" lIns="91440" tIns="45721" rIns="91440" bIns="45721" anchor="b">
            <a:normAutofit/>
          </a:bodyPr>
          <a:lstStyle>
            <a:lvl1pPr algn="l">
              <a:defRPr sz="90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159449" y="2771800"/>
            <a:ext cx="5184576" cy="5400600"/>
          </a:xfrm>
        </p:spPr>
        <p:txBody>
          <a:bodyPr anchor="ctr"/>
          <a:lstStyle>
            <a:lvl1pPr marL="266700" indent="0" algn="r">
              <a:lnSpc>
                <a:spcPct val="110000"/>
              </a:lnSpc>
              <a:buNone/>
              <a:defRPr sz="2400" baseline="0">
                <a:latin typeface="PF Paperback Light"/>
                <a:cs typeface="PF Paperback Light"/>
              </a:defRPr>
            </a:lvl1pPr>
            <a:lvl2pPr marL="711199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80132" y="4139952"/>
            <a:ext cx="2231989" cy="2376024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016436" y="4139952"/>
            <a:ext cx="2231989" cy="2376024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8765" y="1978949"/>
            <a:ext cx="12314012" cy="648841"/>
          </a:xfrm>
        </p:spPr>
        <p:txBody>
          <a:bodyPr>
            <a:noAutofit/>
          </a:bodyPr>
          <a:lstStyle>
            <a:lvl1pPr marL="86400" indent="0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5974-0A92-CE44-A438-BF74054CA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1" y="395536"/>
            <a:ext cx="12643792" cy="1596008"/>
          </a:xfrm>
          <a:prstGeom prst="rect">
            <a:avLst/>
          </a:prstGeom>
        </p:spPr>
        <p:txBody>
          <a:bodyPr vert="horz" lIns="91440" tIns="45721" rIns="91440" bIns="45721" anchor="b">
            <a:normAutofit/>
          </a:bodyPr>
          <a:lstStyle>
            <a:lvl1pPr algn="l">
              <a:defRPr sz="90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7191898" y="3419977"/>
            <a:ext cx="5328592" cy="4464395"/>
          </a:xfrm>
        </p:spPr>
        <p:txBody>
          <a:bodyPr/>
          <a:lstStyle>
            <a:lvl1pPr marL="266700" indent="0">
              <a:lnSpc>
                <a:spcPct val="110000"/>
              </a:lnSpc>
              <a:buNone/>
              <a:defRPr sz="2400" baseline="0">
                <a:latin typeface="PF Paperback Light"/>
                <a:cs typeface="PF Paperback Light"/>
              </a:defRPr>
            </a:lvl1pPr>
            <a:lvl2pPr marL="71119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871417" y="3419877"/>
            <a:ext cx="4032448" cy="4463135"/>
          </a:xfrm>
        </p:spPr>
        <p:txBody>
          <a:bodyPr/>
          <a:lstStyle>
            <a:lvl1pPr marL="266700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799410" y="2052544"/>
            <a:ext cx="12601575" cy="1151309"/>
          </a:xfrm>
        </p:spPr>
        <p:txBody>
          <a:bodyPr>
            <a:noAutofit/>
          </a:bodyPr>
          <a:lstStyle>
            <a:lvl1pPr marL="180000" indent="0"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613D-A8D0-2045-A62E-398D23D1B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-2700338"/>
            <a:ext cx="17273588" cy="11844338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9568" y="3923928"/>
            <a:ext cx="8064896" cy="1512168"/>
          </a:xfrm>
        </p:spPr>
        <p:txBody>
          <a:bodyPr anchor="ctr">
            <a:noAutofit/>
          </a:bodyPr>
          <a:lstStyle>
            <a:lvl1pPr marL="266700" indent="0" algn="ctr">
              <a:buNone/>
              <a:defRPr sz="95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239568" y="1979713"/>
            <a:ext cx="8064896" cy="1945308"/>
          </a:xfrm>
        </p:spPr>
        <p:txBody>
          <a:bodyPr anchor="b">
            <a:noAutofit/>
          </a:bodyPr>
          <a:lstStyle>
            <a:lvl1pPr marL="266700" indent="0" algn="ctr">
              <a:buNone/>
              <a:defRPr sz="87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39568" y="5436096"/>
            <a:ext cx="8064896" cy="2304256"/>
          </a:xfrm>
        </p:spPr>
        <p:txBody>
          <a:bodyPr>
            <a:noAutofit/>
          </a:bodyPr>
          <a:lstStyle>
            <a:lvl1pPr marL="266700" indent="0" algn="ctr">
              <a:buNone/>
              <a:defRPr sz="87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B6FA-294E-C845-BBAD-7EADCCA4E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89" y="3995936"/>
            <a:ext cx="12889433" cy="1668016"/>
          </a:xfrm>
          <a:prstGeom prst="rect">
            <a:avLst/>
          </a:prstGeom>
          <a:solidFill>
            <a:srgbClr val="28288C"/>
          </a:solidFill>
        </p:spPr>
        <p:txBody>
          <a:bodyPr vert="horz" lIns="91440" tIns="45721" rIns="91440" bIns="45721" anchor="ctr">
            <a:noAutofit/>
          </a:bodyPr>
          <a:lstStyle>
            <a:lvl1pPr algn="ctr">
              <a:defRPr sz="90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19289" y="1187624"/>
            <a:ext cx="12889433" cy="2808560"/>
          </a:xfrm>
        </p:spPr>
        <p:txBody>
          <a:bodyPr anchor="b"/>
          <a:lstStyle>
            <a:lvl1pPr marL="266700" indent="0" algn="ctr">
              <a:spcAft>
                <a:spcPts val="600"/>
              </a:spcAft>
              <a:buNone/>
              <a:defRPr sz="79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289" y="5652120"/>
            <a:ext cx="12889433" cy="2159000"/>
          </a:xfrm>
        </p:spPr>
        <p:txBody>
          <a:bodyPr/>
          <a:lstStyle>
            <a:lvl1pPr marL="266700" indent="0" algn="ctr">
              <a:spcAft>
                <a:spcPts val="600"/>
              </a:spcAft>
              <a:buNone/>
              <a:defRPr sz="79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6B22-C63E-5442-897B-A73EB7F50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032377" y="4355976"/>
            <a:ext cx="86407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sz="2900" dirty="0" smtClean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e-DE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9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9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29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427612"/>
            <a:ext cx="406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7451725"/>
            <a:ext cx="54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7" y="608337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5" y="5580137"/>
            <a:ext cx="19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5054674"/>
            <a:ext cx="469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311652" y="1331913"/>
            <a:ext cx="8137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GB" sz="6700" b="1" dirty="0" smtClean="0">
                <a:solidFill>
                  <a:srgbClr val="000090"/>
                </a:solidFill>
                <a:latin typeface="PF Paperback"/>
                <a:cs typeface="PF Paperback"/>
              </a:rPr>
              <a:t>Thank you!</a:t>
            </a:r>
          </a:p>
        </p:txBody>
      </p:sp>
      <p:pic>
        <p:nvPicPr>
          <p:cNvPr id="11" name="Picture 2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151339" y="2411760"/>
            <a:ext cx="12601575" cy="1080120"/>
          </a:xfrm>
        </p:spPr>
        <p:txBody>
          <a:bodyPr anchor="ctr">
            <a:noAutofit/>
          </a:bodyPr>
          <a:lstStyle>
            <a:lvl1pPr marL="86400" indent="0" algn="ctr">
              <a:buNone/>
              <a:defRPr sz="29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48177" y="7092280"/>
            <a:ext cx="7058025" cy="936104"/>
          </a:xfrm>
        </p:spPr>
        <p:txBody>
          <a:bodyPr anchor="ctr">
            <a:noAutofit/>
          </a:bodyPr>
          <a:lstStyle>
            <a:lvl1pPr marL="0" indent="0">
              <a:buNone/>
              <a:defRPr sz="29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426-48FA-7043-84AB-7307486C8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314575" y="4068763"/>
            <a:ext cx="11593513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1537" y="1979714"/>
            <a:ext cx="8567739" cy="2016125"/>
          </a:xfrm>
        </p:spPr>
        <p:txBody>
          <a:bodyPr anchor="b">
            <a:noAutofit/>
          </a:bodyPr>
          <a:lstStyle>
            <a:lvl1pPr marL="0" indent="0" algn="ctr">
              <a:buNone/>
              <a:defRPr sz="6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71619" y="4211960"/>
            <a:ext cx="6984777" cy="2736304"/>
          </a:xfrm>
        </p:spPr>
        <p:txBody>
          <a:bodyPr/>
          <a:lstStyle>
            <a:lvl1pPr marL="0" indent="0" algn="ctr">
              <a:buNone/>
              <a:defRPr sz="6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83385" y="-1548680"/>
            <a:ext cx="1943026" cy="6624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7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1296354" y="3491880"/>
            <a:ext cx="1944686" cy="6264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7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43454" y="7596192"/>
            <a:ext cx="7129463" cy="792163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1467-122D-5E4A-82A8-DD29B05A9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2" y="2279654"/>
            <a:ext cx="14020800" cy="3444479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7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977" y="5759777"/>
            <a:ext cx="14020800" cy="1692547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57200" indent="0">
              <a:buNone/>
              <a:defRPr sz="2100"/>
            </a:lvl2pPr>
            <a:lvl3pPr marL="914399" indent="0">
              <a:buNone/>
              <a:defRPr sz="1700"/>
            </a:lvl3pPr>
            <a:lvl4pPr marL="1371599" indent="0">
              <a:buNone/>
              <a:defRPr sz="1600"/>
            </a:lvl4pPr>
            <a:lvl5pPr marL="1828798" indent="0">
              <a:buNone/>
              <a:defRPr sz="1600"/>
            </a:lvl5pPr>
            <a:lvl6pPr marL="2285998" indent="0">
              <a:buNone/>
              <a:defRPr sz="1600"/>
            </a:lvl6pPr>
            <a:lvl7pPr marL="2743197" indent="0">
              <a:buNone/>
              <a:defRPr sz="1600"/>
            </a:lvl7pPr>
            <a:lvl8pPr marL="3200397" indent="0">
              <a:buNone/>
              <a:defRPr sz="1600"/>
            </a:lvl8pPr>
            <a:lvl9pPr marL="3657596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F6BB-9D51-A44A-860B-346651AAD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8" y="395536"/>
            <a:ext cx="12266985" cy="1564357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9770" y="2339753"/>
            <a:ext cx="6464300" cy="56231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6469" y="2339753"/>
            <a:ext cx="6464300" cy="56231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40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7" y="366713"/>
            <a:ext cx="12259047" cy="1524000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7" y="1985966"/>
            <a:ext cx="6873876" cy="854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5BE5"/>
                </a:solidFill>
              </a:defRPr>
            </a:lvl1pPr>
            <a:lvl2pPr marL="457200" indent="0">
              <a:buNone/>
              <a:defRPr sz="2100" b="1"/>
            </a:lvl2pPr>
            <a:lvl3pPr marL="914399" indent="0">
              <a:buNone/>
              <a:defRPr sz="17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667" y="2925768"/>
            <a:ext cx="6873876" cy="53038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3416" y="1985966"/>
            <a:ext cx="6877051" cy="854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5BE5"/>
                </a:solidFill>
              </a:defRPr>
            </a:lvl1pPr>
            <a:lvl2pPr marL="457200" indent="0">
              <a:buNone/>
              <a:defRPr sz="2100" b="1"/>
            </a:lvl2pPr>
            <a:lvl3pPr marL="914399" indent="0">
              <a:buNone/>
              <a:defRPr sz="17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3416" y="2925768"/>
            <a:ext cx="6877051" cy="53038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A7E2-4D43-D346-A83F-21C6D6959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90" y="609600"/>
            <a:ext cx="5243513" cy="2133600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32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88" y="1316044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90" y="2801942"/>
            <a:ext cx="5243513" cy="5013325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399" indent="0">
              <a:buNone/>
              <a:defRPr sz="13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74AD-F279-4146-BE69-FDF0005E1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0" y="7524750"/>
            <a:ext cx="210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153988" y="5748342"/>
            <a:ext cx="2057400" cy="1760537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7812088" y="139700"/>
            <a:ext cx="1674812" cy="1487488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68313"/>
            <a:ext cx="33242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5394" y="6588228"/>
            <a:ext cx="9144000" cy="9351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5393" y="7523237"/>
            <a:ext cx="7488236" cy="8651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71119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5397" y="2123728"/>
            <a:ext cx="12601399" cy="2376264"/>
          </a:xfrm>
        </p:spPr>
        <p:txBody>
          <a:bodyPr anchor="b">
            <a:noAutofit/>
          </a:bodyPr>
          <a:lstStyle>
            <a:lvl1pPr marL="0" indent="0">
              <a:buNone/>
              <a:defRPr sz="90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54650" y="4572573"/>
            <a:ext cx="12602565" cy="1079549"/>
          </a:xfrm>
        </p:spPr>
        <p:txBody>
          <a:bodyPr/>
          <a:lstStyle>
            <a:lvl1pPr marL="15300" indent="0">
              <a:spcBef>
                <a:spcPts val="0"/>
              </a:spcBef>
              <a:buNone/>
              <a:defRPr sz="3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0700" y="8675692"/>
            <a:ext cx="13177838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5DB7-02C9-8542-97C5-5612AF35A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90" y="609600"/>
            <a:ext cx="5243513" cy="2133600"/>
          </a:xfrm>
          <a:prstGeom prst="rect">
            <a:avLst/>
          </a:prstGeom>
        </p:spPr>
        <p:txBody>
          <a:bodyPr lIns="91440" tIns="45721" rIns="91440" bIns="45721" anchor="b"/>
          <a:lstStyle>
            <a:lvl1pPr>
              <a:defRPr sz="32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388" y="1316044"/>
            <a:ext cx="8229600" cy="64992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9" indent="0">
              <a:buNone/>
              <a:defRPr sz="2400"/>
            </a:lvl3pPr>
            <a:lvl4pPr marL="1371599" indent="0">
              <a:buNone/>
              <a:defRPr sz="2100"/>
            </a:lvl4pPr>
            <a:lvl5pPr marL="1828798" indent="0">
              <a:buNone/>
              <a:defRPr sz="2100"/>
            </a:lvl5pPr>
            <a:lvl6pPr marL="2285998" indent="0">
              <a:buNone/>
              <a:defRPr sz="2100"/>
            </a:lvl6pPr>
            <a:lvl7pPr marL="2743197" indent="0">
              <a:buNone/>
              <a:defRPr sz="2100"/>
            </a:lvl7pPr>
            <a:lvl8pPr marL="3200397" indent="0">
              <a:buNone/>
              <a:defRPr sz="2100"/>
            </a:lvl8pPr>
            <a:lvl9pPr marL="3657596" indent="0">
              <a:buNone/>
              <a:defRPr sz="2100"/>
            </a:lvl9pPr>
          </a:lstStyle>
          <a:p>
            <a:pPr lvl="0"/>
            <a:endParaRPr lang="el-GR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90" y="2801942"/>
            <a:ext cx="5243513" cy="5013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3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ECE6-ACF4-194E-8331-4D3B70189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0288"/>
            <a:ext cx="15843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11" y="671736"/>
            <a:ext cx="12643792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9408" y="2268543"/>
            <a:ext cx="12673956" cy="604837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DF3-24CD-244D-BD32-CEE8F9193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001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08" y="323533"/>
            <a:ext cx="12097344" cy="1655985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 algn="l">
              <a:defRPr sz="6000" b="1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11" y="2555428"/>
            <a:ext cx="12169353" cy="612102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b="1"/>
            </a:lvl1pPr>
            <a:lvl2pPr>
              <a:lnSpc>
                <a:spcPct val="150000"/>
              </a:lnSpc>
              <a:defRPr sz="2900" b="1">
                <a:latin typeface="PF Paperback"/>
                <a:cs typeface="PF Paperback"/>
              </a:defRPr>
            </a:lvl2pPr>
            <a:lvl3pPr>
              <a:lnSpc>
                <a:spcPct val="150000"/>
              </a:lnSpc>
              <a:defRPr sz="21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8766" y="1978949"/>
            <a:ext cx="12097989" cy="504819"/>
          </a:xfrm>
        </p:spPr>
        <p:txBody>
          <a:bodyPr anchor="ctr">
            <a:noAutofit/>
          </a:bodyPr>
          <a:lstStyle>
            <a:lvl1pPr marL="36000" indent="0">
              <a:lnSpc>
                <a:spcPct val="100000"/>
              </a:lnSpc>
              <a:buNone/>
              <a:defRPr sz="2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75C-EF1C-444D-9B00-BEE8EFEC7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001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755650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34" y="323534"/>
            <a:ext cx="11953328" cy="1766887"/>
          </a:xfrm>
          <a:prstGeom prst="rect">
            <a:avLst/>
          </a:prstGeom>
        </p:spPr>
        <p:txBody>
          <a:bodyPr lIns="91440" tIns="45721" rIns="91440" bIns="45721" anchor="b">
            <a:normAutofit/>
          </a:bodyPr>
          <a:lstStyle>
            <a:lvl1pPr algn="l">
              <a:defRPr sz="6000" b="1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AED0-418A-7D4D-8061-BAEC8330A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001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1215232" y="2994720"/>
            <a:ext cx="979488" cy="1289050"/>
          </a:xfrm>
          <a:prstGeom prst="rect">
            <a:avLst/>
          </a:prstGeom>
        </p:spPr>
        <p:txBody>
          <a:bodyPr tIns="45721" bIns="45721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latin typeface="PF Paperback Light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6399287" y="2994720"/>
            <a:ext cx="9366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solidFill>
                  <a:srgbClr val="2D73D7"/>
                </a:solidFill>
                <a:latin typeface="PF Paperback Light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1151815" y="2994720"/>
            <a:ext cx="9366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9000" b="1" spc="-300" dirty="0" smtClean="0">
                <a:solidFill>
                  <a:srgbClr val="608BC0"/>
                </a:solidFill>
                <a:latin typeface="PF Paperback Light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1331" y="2987824"/>
            <a:ext cx="3456388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7407920" y="2987824"/>
            <a:ext cx="3456384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2016428" y="2987824"/>
            <a:ext cx="3456388" cy="511256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393" y="539552"/>
            <a:ext cx="12241360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5CC9-BDD2-4741-B379-4DCD587DD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001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1331" y="2987824"/>
            <a:ext cx="3456388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7407920" y="2987824"/>
            <a:ext cx="3456384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2016428" y="2987824"/>
            <a:ext cx="3456388" cy="5112568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393" y="539552"/>
            <a:ext cx="12241360" cy="1524000"/>
          </a:xfrm>
          <a:prstGeom prst="rect">
            <a:avLst/>
          </a:prstGeom>
        </p:spPr>
        <p:txBody>
          <a:bodyPr vert="horz" lIns="91440" tIns="45721" rIns="91440" bIns="45721" anchor="b" anchorCtr="0">
            <a:normAutofit/>
          </a:bodyPr>
          <a:lstStyle>
            <a:lvl1pPr algn="l">
              <a:defRPr sz="6000" b="1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5CC9-BDD2-4741-B379-4DCD587DD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7596188"/>
            <a:ext cx="210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2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4540" y="4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874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7" y="611560"/>
            <a:ext cx="12097344" cy="1368152"/>
          </a:xfrm>
          <a:prstGeom prst="rect">
            <a:avLst/>
          </a:prstGeom>
        </p:spPr>
        <p:txBody>
          <a:bodyPr vert="horz" lIns="91440" tIns="45721" rIns="91440" bIns="45721" anchor="b" anchorCtr="0">
            <a:noAutofit/>
          </a:bodyPr>
          <a:lstStyle>
            <a:lvl1pPr algn="l">
              <a:defRPr sz="90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95955" y="2627784"/>
            <a:ext cx="6480720" cy="576064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1417" y="1979717"/>
            <a:ext cx="12097344" cy="720079"/>
          </a:xfrm>
        </p:spPr>
        <p:txBody>
          <a:bodyPr>
            <a:noAutofit/>
          </a:bodyPr>
          <a:lstStyle>
            <a:lvl1pPr marL="36000" indent="0">
              <a:buNone/>
              <a:defRPr sz="24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231456" y="3275856"/>
            <a:ext cx="4032448" cy="4104456"/>
          </a:xfrm>
        </p:spPr>
        <p:txBody>
          <a:bodyPr>
            <a:normAutofit/>
          </a:bodyPr>
          <a:lstStyle>
            <a:lvl1pPr marL="26670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74F3-B020-734C-B748-8AB1CD546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427" y="1979617"/>
            <a:ext cx="12241213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</a:t>
            </a:r>
            <a:r>
              <a:rPr lang="en-US" dirty="0" smtClean="0">
                <a:sym typeface="Gill Sans" charset="0"/>
              </a:rPr>
              <a:t>level</a:t>
            </a:r>
            <a:endParaRPr lang="en-US" dirty="0">
              <a:sym typeface="Gill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11425" y="8623304"/>
            <a:ext cx="12746038" cy="48577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 dirty="0">
                <a:solidFill>
                  <a:srgbClr val="595959"/>
                </a:solidFill>
                <a:latin typeface="PF Paperback Light"/>
                <a:cs typeface="PF Paperback Light"/>
                <a:sym typeface="Gill Sans" charset="0"/>
              </a:defRPr>
            </a:lvl1pPr>
          </a:lstStyle>
          <a:p>
            <a:pPr>
              <a:defRPr/>
            </a:pPr>
            <a:r>
              <a:rPr lang="en-GB" smtClean="0"/>
              <a:t>Networkshop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544802" y="8623304"/>
            <a:ext cx="720725" cy="485775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595959"/>
                </a:solidFill>
                <a:latin typeface="PF Paperback Light" charset="0"/>
                <a:cs typeface="PF Paperback Light" charset="0"/>
              </a:defRPr>
            </a:lvl1pPr>
          </a:lstStyle>
          <a:p>
            <a:pPr>
              <a:defRPr/>
            </a:pPr>
            <a:fld id="{E49D81C4-678F-204A-9F28-275002CE6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20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  <p:sldLayoutId id="2147484514" r:id="rId15"/>
    <p:sldLayoutId id="2147484515" r:id="rId16"/>
    <p:sldLayoutId id="2147484516" r:id="rId17"/>
    <p:sldLayoutId id="2147484517" r:id="rId18"/>
    <p:sldLayoutId id="2147484518" r:id="rId19"/>
    <p:sldLayoutId id="2147484519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0825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32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896938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9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1725613" indent="-3476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1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2170113" indent="-347663" algn="l" rtl="0" eaLnBrk="0" fontAlgn="base" hangingPunct="0">
        <a:spcBef>
          <a:spcPts val="600"/>
        </a:spcBef>
        <a:spcAft>
          <a:spcPct val="0"/>
        </a:spcAft>
        <a:buSzPct val="110000"/>
        <a:buFont typeface="Gill Sans" charset="0"/>
        <a:buChar char="•"/>
        <a:defRPr sz="2900" kern="1200">
          <a:solidFill>
            <a:srgbClr val="818181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2614613" indent="-347663" algn="l" rtl="0" eaLnBrk="0" fontAlgn="base" hangingPunct="0">
        <a:spcBef>
          <a:spcPts val="600"/>
        </a:spcBef>
        <a:spcAft>
          <a:spcPct val="0"/>
        </a:spcAft>
        <a:buSzPct val="110000"/>
        <a:buFont typeface="Gill Sans" charset="0"/>
        <a:buChar char="•"/>
        <a:defRPr sz="29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1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24.png"/><Relationship Id="rId19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7"/>
          <p:cNvSpPr>
            <a:spLocks noGrp="1"/>
          </p:cNvSpPr>
          <p:nvPr>
            <p:ph type="ctrTitle"/>
          </p:nvPr>
        </p:nvSpPr>
        <p:spPr bwMode="auto">
          <a:xfrm>
            <a:off x="927101" y="2171733"/>
            <a:ext cx="13970000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Ctr="0" compatLnSpc="1">
            <a:prstTxWarp prst="textNoShape">
              <a:avLst/>
            </a:prstTxWarp>
          </a:bodyPr>
          <a:lstStyle/>
          <a:p>
            <a:r>
              <a:rPr lang="en-GB" sz="8000" dirty="0" smtClean="0"/>
              <a:t>OpenAIRE2020</a:t>
            </a:r>
            <a:endParaRPr lang="en-US" sz="8000" dirty="0"/>
          </a:p>
        </p:txBody>
      </p:sp>
      <p:sp>
        <p:nvSpPr>
          <p:cNvPr id="23554" name="Subtitle 8"/>
          <p:cNvSpPr>
            <a:spLocks noGrp="1"/>
          </p:cNvSpPr>
          <p:nvPr>
            <p:ph type="subTitle" idx="1"/>
          </p:nvPr>
        </p:nvSpPr>
        <p:spPr>
          <a:xfrm>
            <a:off x="2006601" y="4428728"/>
            <a:ext cx="12192000" cy="1295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3200" dirty="0" smtClean="0">
                <a:latin typeface="PF Paperback Light" charset="0"/>
                <a:ea typeface="ヒラギノ角ゴ ProN W3" charset="0"/>
                <a:cs typeface="PF Paperback Light" charset="0"/>
              </a:rPr>
              <a:t>2015 – 2018</a:t>
            </a:r>
            <a:endParaRPr lang="en-GB" sz="3200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9662" y="2279654"/>
            <a:ext cx="14020800" cy="4380578"/>
          </a:xfrm>
        </p:spPr>
        <p:txBody>
          <a:bodyPr/>
          <a:lstStyle/>
          <a:p>
            <a:r>
              <a:rPr lang="hu-HU" b="0" dirty="0" smtClean="0"/>
              <a:t>A </a:t>
            </a:r>
            <a:r>
              <a:rPr lang="hu-HU" b="0" dirty="0" err="1" smtClean="0"/>
              <a:t>repozitóriumi</a:t>
            </a:r>
            <a:r>
              <a:rPr lang="hu-HU" b="0" dirty="0" smtClean="0"/>
              <a:t> hálózatból kiindulva egy Európa-szintű kutatási információs rendszer kiépítése</a:t>
            </a:r>
            <a:endParaRPr lang="en-GB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-8904" y="3203860"/>
            <a:ext cx="16272000" cy="22927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38" tIns="72570" rIns="145138" bIns="72570" anchor="b"/>
          <a:lstStyle/>
          <a:p>
            <a:endParaRPr lang="en-US" dirty="0">
              <a:solidFill>
                <a:srgbClr val="FFFFFF"/>
              </a:solidFill>
              <a:latin typeface="PF Paperback"/>
              <a:cs typeface="PF Paperback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07918" y="539556"/>
            <a:ext cx="14248082" cy="2342891"/>
            <a:chOff x="335872" y="544988"/>
            <a:chExt cx="8808128" cy="1757168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828" y="1778157"/>
              <a:ext cx="724272" cy="523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2" name="Picture 7" descr="C:\UoA\OPENAIRE\WP1\OpenAIRE website\images\dropbox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44" y="1276742"/>
              <a:ext cx="5746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2770283" y="558922"/>
              <a:ext cx="20460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Értéknövelt publikációk megjelenítése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872" y="1390539"/>
              <a:ext cx="14732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Támogatás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</a:t>
              </a:r>
              <a:r>
                <a:rPr lang="en-US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NOAD)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34231" y="1197699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Kapcsolt tartalmak statisztikája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7658" y="1071073"/>
              <a:ext cx="2089150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Keresés és böngészés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68" name="Picture 20" descr="C:\UoA\OPENAIRE\WP1\OpenAIRE website\images\charttools_logo_trans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877" y="1801692"/>
              <a:ext cx="63658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1" descr="C:\UoA\OPENAIRE\WP1\OpenAIRE website\images\find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293" y="1322025"/>
              <a:ext cx="509588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4887749" y="720287"/>
              <a:ext cx="2087562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Együttműködés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71" name="Picture 24" descr="C:\UoA\OPENAIRE\WP1\OpenAIRE website\images\collaborateDocs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095" y="948166"/>
              <a:ext cx="6731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1760843" y="544988"/>
              <a:ext cx="117157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Publikációk és adatok feltöltése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76" name="Picture 61" descr="EP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626" y="1147526"/>
              <a:ext cx="865188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7056437" y="789988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Hatás, </a:t>
              </a:r>
              <a:r>
                <a:rPr lang="hu-HU" sz="17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citáció</a:t>
              </a:r>
              <a:r>
                <a:rPr lang="hu-HU" sz="17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, statisztikák használata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85" name="Picture 84" descr="bstat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4276" y="1598181"/>
              <a:ext cx="712020" cy="38696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1296352" y="3700616"/>
            <a:ext cx="4008046" cy="1303432"/>
            <a:chOff x="6753340" y="2607968"/>
            <a:chExt cx="2254526" cy="977574"/>
          </a:xfrm>
        </p:grpSpPr>
        <p:sp>
          <p:nvSpPr>
            <p:cNvPr id="66" name="Up Arrow 65"/>
            <p:cNvSpPr/>
            <p:nvPr/>
          </p:nvSpPr>
          <p:spPr>
            <a:xfrm rot="5400000">
              <a:off x="7584839" y="2909904"/>
              <a:ext cx="288925" cy="387531"/>
            </a:xfrm>
            <a:prstGeom prst="up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930845" y="2607968"/>
              <a:ext cx="1077021" cy="977574"/>
            </a:xfrm>
            <a:prstGeom prst="ellipse">
              <a:avLst/>
            </a:prstGeom>
            <a:blipFill rotWithShape="1">
              <a:blip r:embed="rId10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6753340" y="2978717"/>
              <a:ext cx="738140" cy="236076"/>
            </a:xfrm>
            <a:prstGeom prst="rect">
              <a:avLst/>
            </a:prstGeom>
            <a:solidFill>
              <a:srgbClr val="2264BC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APIs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31842" y="6188695"/>
            <a:ext cx="3302196" cy="2725939"/>
            <a:chOff x="11731842" y="6188695"/>
            <a:chExt cx="3302196" cy="2725939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1731842" y="8083637"/>
              <a:ext cx="33021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rgbClr val="274B4F"/>
                  </a:solidFill>
                  <a:latin typeface="PF Paperback"/>
                  <a:cs typeface="PF Paperback"/>
                </a:rPr>
                <a:t>Adat </a:t>
              </a:r>
              <a:r>
                <a:rPr lang="hu-HU" sz="2400" b="1" dirty="0" err="1" smtClean="0">
                  <a:solidFill>
                    <a:srgbClr val="274B4F"/>
                  </a:solidFill>
                  <a:latin typeface="PF Paperback"/>
                  <a:cs typeface="PF Paperback"/>
                </a:rPr>
                <a:t>repozitóriumok</a:t>
              </a:r>
              <a:endParaRPr lang="en-US" sz="2400" b="1" dirty="0">
                <a:solidFill>
                  <a:srgbClr val="274B4F"/>
                </a:solidFill>
                <a:latin typeface="PF Paperback"/>
                <a:cs typeface="PF Paperback"/>
              </a:endParaRPr>
            </a:p>
            <a:p>
              <a:pPr algn="ctr"/>
              <a:r>
                <a:rPr lang="hu-HU" sz="2400" b="1" dirty="0" smtClean="0">
                  <a:solidFill>
                    <a:srgbClr val="274B4F"/>
                  </a:solidFill>
                  <a:latin typeface="PF Paperback"/>
                  <a:cs typeface="PF Paperback"/>
                </a:rPr>
                <a:t>Adat folyóiratok</a:t>
              </a:r>
              <a:endParaRPr lang="en-US" sz="2400" b="1" dirty="0">
                <a:solidFill>
                  <a:srgbClr val="274B4F"/>
                </a:solidFill>
                <a:latin typeface="PF Paperback"/>
                <a:cs typeface="PF Paperback"/>
              </a:endParaRPr>
            </a:p>
          </p:txBody>
        </p:sp>
        <p:grpSp>
          <p:nvGrpSpPr>
            <p:cNvPr id="2" name="Group 36"/>
            <p:cNvGrpSpPr>
              <a:grpSpLocks/>
            </p:cNvGrpSpPr>
            <p:nvPr/>
          </p:nvGrpSpPr>
          <p:grpSpPr bwMode="auto">
            <a:xfrm>
              <a:off x="12594767" y="6940347"/>
              <a:ext cx="1775806" cy="1164562"/>
              <a:chOff x="2977856" y="5451510"/>
              <a:chExt cx="843113" cy="801618"/>
            </a:xfrm>
          </p:grpSpPr>
          <p:sp>
            <p:nvSpPr>
              <p:cNvPr id="38" name="Flowchart: Magnetic Disk 37"/>
              <p:cNvSpPr/>
              <p:nvPr/>
            </p:nvSpPr>
            <p:spPr>
              <a:xfrm>
                <a:off x="3012112" y="5527664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lowchart: Magnetic Disk 38"/>
              <p:cNvSpPr/>
              <p:nvPr/>
            </p:nvSpPr>
            <p:spPr>
              <a:xfrm>
                <a:off x="3163513" y="5451510"/>
                <a:ext cx="433463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3389579" y="5732076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owchart: Magnetic Disk 40"/>
              <p:cNvSpPr/>
              <p:nvPr/>
            </p:nvSpPr>
            <p:spPr>
              <a:xfrm>
                <a:off x="2977856" y="5701648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3316990" y="5820254"/>
                <a:ext cx="431390" cy="432874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2488649" y="6188695"/>
              <a:ext cx="190404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1700" b="1" dirty="0" smtClean="0">
                  <a:solidFill>
                    <a:srgbClr val="C00000"/>
                  </a:solidFill>
                  <a:latin typeface="PF Paperback"/>
                  <a:cs typeface="PF Paperback"/>
                </a:rPr>
                <a:t>Kutatási adatok </a:t>
              </a:r>
              <a:r>
                <a:rPr lang="hu-HU" sz="1700" b="1" dirty="0" err="1" smtClean="0">
                  <a:solidFill>
                    <a:srgbClr val="C00000"/>
                  </a:solidFill>
                  <a:latin typeface="PF Paperback"/>
                  <a:cs typeface="PF Paperback"/>
                </a:rPr>
                <a:t>metaadatai</a:t>
              </a:r>
              <a:endParaRPr lang="en-US" sz="1700" dirty="0">
                <a:solidFill>
                  <a:prstClr val="black"/>
                </a:solidFill>
                <a:latin typeface="PF Paperback"/>
                <a:cs typeface="PF Paperback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2011" y="6084168"/>
            <a:ext cx="4376007" cy="2673112"/>
            <a:chOff x="952011" y="6084168"/>
            <a:chExt cx="4376007" cy="2673112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019008" y="7926283"/>
              <a:ext cx="40126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2400" b="1" dirty="0" err="1" smtClean="0">
                  <a:solidFill>
                    <a:prstClr val="black"/>
                  </a:solidFill>
                  <a:latin typeface="PF Paperback"/>
                  <a:cs typeface="PF Paperback"/>
                </a:rPr>
                <a:t>Repozitóriumok</a:t>
              </a:r>
              <a:endParaRPr lang="en-US" sz="2400" i="1" dirty="0">
                <a:solidFill>
                  <a:srgbClr val="C4652D">
                    <a:lumMod val="75000"/>
                  </a:srgbClr>
                </a:solidFill>
                <a:latin typeface="PF Paperback"/>
                <a:cs typeface="PF Paperback"/>
              </a:endParaRP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PF Paperback"/>
                  <a:cs typeface="PF Paperback"/>
                </a:rPr>
                <a:t>Open Access </a:t>
              </a:r>
              <a:r>
                <a:rPr lang="hu-HU" sz="2400" b="1" dirty="0" smtClean="0">
                  <a:solidFill>
                    <a:prstClr val="black"/>
                  </a:solidFill>
                  <a:latin typeface="PF Paperback"/>
                  <a:cs typeface="PF Paperback"/>
                </a:rPr>
                <a:t>folyóiratok</a:t>
              </a:r>
              <a:endParaRPr lang="en-US" sz="2400" b="1" dirty="0">
                <a:solidFill>
                  <a:prstClr val="black"/>
                </a:solidFill>
                <a:latin typeface="PF Paperback"/>
                <a:cs typeface="PF Paperback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68261" y="6260703"/>
              <a:ext cx="2559757" cy="353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700" dirty="0">
                <a:solidFill>
                  <a:srgbClr val="D8721D"/>
                </a:solidFill>
                <a:latin typeface="PF Paperback"/>
                <a:cs typeface="PF Paperback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007320" y="7086145"/>
              <a:ext cx="1719959" cy="798222"/>
              <a:chOff x="5236541" y="5512820"/>
              <a:chExt cx="1162016" cy="739721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5718371" y="5512820"/>
                <a:ext cx="430914" cy="432841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5965376" y="5705055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5389313" y="5777584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5236541" y="5612012"/>
                <a:ext cx="433182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lowchart: Magnetic Disk 16"/>
              <p:cNvSpPr/>
              <p:nvPr/>
            </p:nvSpPr>
            <p:spPr>
              <a:xfrm>
                <a:off x="5681880" y="5819699"/>
                <a:ext cx="430914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47763" y="6084168"/>
              <a:ext cx="2559757" cy="353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 smtClean="0">
                  <a:solidFill>
                    <a:srgbClr val="C00000"/>
                  </a:solidFill>
                  <a:latin typeface="PF Paperback"/>
                  <a:cs typeface="PF Paperback"/>
                </a:rPr>
                <a:t>Meta</a:t>
              </a:r>
              <a:r>
                <a:rPr lang="hu-HU" sz="1700" b="1" dirty="0" smtClean="0">
                  <a:solidFill>
                    <a:srgbClr val="C00000"/>
                  </a:solidFill>
                  <a:latin typeface="PF Paperback"/>
                  <a:cs typeface="PF Paperback"/>
                </a:rPr>
                <a:t>adat</a:t>
              </a:r>
              <a:r>
                <a:rPr lang="en-US" sz="1700" dirty="0" smtClean="0">
                  <a:solidFill>
                    <a:prstClr val="black"/>
                  </a:solidFill>
                  <a:latin typeface="PF Paperback"/>
                  <a:cs typeface="PF Paperback"/>
                </a:rPr>
                <a:t> </a:t>
              </a:r>
              <a:r>
                <a:rPr lang="hu-HU" sz="1700" dirty="0" smtClean="0">
                  <a:solidFill>
                    <a:prstClr val="black"/>
                  </a:solidFill>
                  <a:latin typeface="PF Paperback"/>
                  <a:cs typeface="PF Paperback"/>
                </a:rPr>
                <a:t>és </a:t>
              </a:r>
              <a:r>
                <a:rPr lang="hu-HU" sz="1700" dirty="0" err="1" smtClean="0">
                  <a:solidFill>
                    <a:prstClr val="black"/>
                  </a:solidFill>
                  <a:latin typeface="PF Paperback"/>
                  <a:cs typeface="PF Paperback"/>
                </a:rPr>
                <a:t>pdf</a:t>
              </a:r>
              <a:endParaRPr lang="en-US" sz="1700" dirty="0">
                <a:solidFill>
                  <a:prstClr val="black"/>
                </a:solidFill>
                <a:latin typeface="PF Paperback"/>
                <a:cs typeface="PF Paperback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52011" y="6392740"/>
              <a:ext cx="396804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8,700,000 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OA </a:t>
              </a:r>
              <a:r>
                <a:rPr lang="hu-HU" sz="1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publikáció</a:t>
              </a:r>
              <a:endPara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endParaRPr>
            </a:p>
            <a:p>
              <a:pPr algn="ctr"/>
              <a:r>
                <a:rPr lang="en-US" sz="1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460 </a:t>
              </a:r>
              <a:r>
                <a:rPr lang="hu-HU" sz="1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minősített </a:t>
              </a:r>
              <a:r>
                <a:rPr lang="hu-HU" sz="17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repozitórium</a:t>
              </a:r>
              <a:endPara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27660" y="6348970"/>
            <a:ext cx="2753482" cy="1696653"/>
            <a:chOff x="8727660" y="6348970"/>
            <a:chExt cx="2424675" cy="1696653"/>
          </a:xfrm>
        </p:grpSpPr>
        <p:sp>
          <p:nvSpPr>
            <p:cNvPr id="24" name="TextBox 23"/>
            <p:cNvSpPr txBox="1"/>
            <p:nvPr/>
          </p:nvSpPr>
          <p:spPr>
            <a:xfrm>
              <a:off x="8727660" y="6822851"/>
              <a:ext cx="2178630" cy="1222772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1700" i="1" dirty="0" smtClean="0">
                  <a:solidFill>
                    <a:prstClr val="white"/>
                  </a:solidFill>
                </a:rPr>
                <a:t>Nemzeti finanszírozás</a:t>
              </a:r>
              <a:endParaRPr lang="en-US" sz="1700" i="1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27660" y="6348970"/>
              <a:ext cx="2178631" cy="703094"/>
            </a:xfrm>
            <a:prstGeom prst="flowChartMagneticDisk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EC  </a:t>
              </a:r>
              <a:r>
                <a:rPr lang="hu-HU" sz="1700" i="1" dirty="0" smtClean="0">
                  <a:solidFill>
                    <a:prstClr val="white"/>
                  </a:solidFill>
                </a:rPr>
                <a:t>finanszírozás</a:t>
              </a:r>
              <a:endParaRPr lang="en-US" sz="1700" i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 descr="Europeflags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690" y="7100655"/>
              <a:ext cx="624645" cy="627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TextBox 20"/>
          <p:cNvSpPr txBox="1"/>
          <p:nvPr/>
        </p:nvSpPr>
        <p:spPr>
          <a:xfrm>
            <a:off x="11796723" y="8438045"/>
            <a:ext cx="184648" cy="67710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0" y="2987828"/>
            <a:ext cx="16308000" cy="50096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5138" tIns="72570" rIns="145138" bIns="72570" anchor="b"/>
          <a:lstStyle/>
          <a:p>
            <a:r>
              <a:rPr lang="hu-HU" sz="2400" dirty="0" smtClean="0">
                <a:solidFill>
                  <a:schemeClr val="bg1"/>
                </a:solidFill>
                <a:latin typeface="PF Paperback"/>
                <a:cs typeface="PF Paperback"/>
              </a:rPr>
              <a:t>Felhasználói irányelvek</a:t>
            </a:r>
            <a:endParaRPr lang="en-US" sz="2400" dirty="0">
              <a:solidFill>
                <a:schemeClr val="bg1"/>
              </a:solidFill>
              <a:latin typeface="PF Paperback"/>
              <a:cs typeface="PF Paperback"/>
            </a:endParaRPr>
          </a:p>
        </p:txBody>
      </p:sp>
      <p:sp>
        <p:nvSpPr>
          <p:cNvPr id="8" name="Magnetic Disk 7"/>
          <p:cNvSpPr/>
          <p:nvPr/>
        </p:nvSpPr>
        <p:spPr bwMode="auto">
          <a:xfrm>
            <a:off x="6327800" y="6300192"/>
            <a:ext cx="1584176" cy="1152128"/>
          </a:xfrm>
          <a:prstGeom prst="flowChartMagneticDisk">
            <a:avLst/>
          </a:prstGeom>
          <a:solidFill>
            <a:srgbClr val="5877EB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800" dirty="0" smtClean="0">
                <a:solidFill>
                  <a:prstClr val="white"/>
                </a:solidFill>
              </a:rPr>
              <a:t>Intézményi</a:t>
            </a:r>
            <a:r>
              <a:rPr lang="en-US" sz="1800" dirty="0" smtClean="0">
                <a:solidFill>
                  <a:prstClr val="white"/>
                </a:solidFill>
              </a:rPr>
              <a:t>l</a:t>
            </a:r>
            <a:endParaRPr lang="en-US" sz="1800" dirty="0">
              <a:solidFill>
                <a:prstClr val="white"/>
              </a:solidFill>
            </a:endParaRPr>
          </a:p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CRIS</a:t>
            </a: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07720" y="7596336"/>
            <a:ext cx="5616624" cy="1440160"/>
            <a:chOff x="5607720" y="7596336"/>
            <a:chExt cx="5616624" cy="1440160"/>
          </a:xfrm>
        </p:grpSpPr>
        <p:grpSp>
          <p:nvGrpSpPr>
            <p:cNvPr id="13" name="Group 12"/>
            <p:cNvGrpSpPr/>
            <p:nvPr/>
          </p:nvGrpSpPr>
          <p:grpSpPr>
            <a:xfrm>
              <a:off x="7551936" y="7596336"/>
              <a:ext cx="1296144" cy="1070909"/>
              <a:chOff x="3318935" y="4005157"/>
              <a:chExt cx="1296144" cy="1070909"/>
            </a:xfrm>
          </p:grpSpPr>
          <p:sp>
            <p:nvSpPr>
              <p:cNvPr id="78" name="Flowchart: Magnetic Disk 77"/>
              <p:cNvSpPr/>
              <p:nvPr/>
            </p:nvSpPr>
            <p:spPr>
              <a:xfrm>
                <a:off x="3318935" y="4005157"/>
                <a:ext cx="1296144" cy="1070909"/>
              </a:xfrm>
              <a:prstGeom prst="flowChartMagneticDisk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145138" tIns="72570" rIns="145138" bIns="72570" anchor="ctr"/>
              <a:lstStyle/>
              <a:p>
                <a:pPr algn="ctr">
                  <a:defRPr/>
                </a:pPr>
                <a:endParaRPr lang="en-US" sz="2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18935" y="4335104"/>
                <a:ext cx="1296144" cy="606157"/>
              </a:xfrm>
              <a:prstGeom prst="rect">
                <a:avLst/>
              </a:prstGeom>
            </p:spPr>
          </p:pic>
        </p:grp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607720" y="8636386"/>
              <a:ext cx="56166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  <a:latin typeface="PF Paperback"/>
                  <a:cs typeface="PF Paperback"/>
                </a:rPr>
                <a:t>CERN/</a:t>
              </a:r>
              <a:r>
                <a:rPr lang="en-US" sz="2000" b="1" dirty="0" err="1" smtClean="0">
                  <a:solidFill>
                    <a:prstClr val="black"/>
                  </a:solidFill>
                  <a:latin typeface="PF Paperback"/>
                  <a:cs typeface="PF Paperback"/>
                </a:rPr>
                <a:t>OpenAIRE</a:t>
              </a:r>
              <a:r>
                <a:rPr lang="en-US" sz="2000" b="1" dirty="0" smtClean="0">
                  <a:solidFill>
                    <a:prstClr val="black"/>
                  </a:solidFill>
                  <a:latin typeface="PF Paperback"/>
                  <a:cs typeface="PF Paperback"/>
                </a:rPr>
                <a:t> repo</a:t>
              </a:r>
              <a:r>
                <a:rPr lang="hu-HU" sz="2000" b="1" dirty="0" err="1" smtClean="0">
                  <a:solidFill>
                    <a:prstClr val="black"/>
                  </a:solidFill>
                  <a:latin typeface="PF Paperback"/>
                  <a:cs typeface="PF Paperback"/>
                </a:rPr>
                <a:t>zitórium</a:t>
              </a:r>
              <a:endParaRPr lang="en-US" sz="2000" b="1" dirty="0">
                <a:solidFill>
                  <a:prstClr val="black"/>
                </a:solidFill>
                <a:latin typeface="PF Paperback"/>
                <a:cs typeface="PF Paperback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7997" y="3687315"/>
            <a:ext cx="6020206" cy="1611760"/>
            <a:chOff x="5237997" y="3687315"/>
            <a:chExt cx="6020206" cy="1611760"/>
          </a:xfrm>
        </p:grpSpPr>
        <p:graphicFrame>
          <p:nvGraphicFramePr>
            <p:cNvPr id="92" name="Diagram 91"/>
            <p:cNvGraphicFramePr/>
            <p:nvPr>
              <p:extLst>
                <p:ext uri="{D42A27DB-BD31-4B8C-83A1-F6EECF244321}">
                  <p14:modId xmlns:p14="http://schemas.microsoft.com/office/powerpoint/2010/main" val="801823450"/>
                </p:ext>
              </p:extLst>
            </p:nvPr>
          </p:nvGraphicFramePr>
          <p:xfrm>
            <a:off x="5237997" y="3687315"/>
            <a:ext cx="5626307" cy="14607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57" name="Picture 56" descr="d-net_logo.jp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240" y="4572000"/>
              <a:ext cx="969963" cy="727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3" name="Rectangle 72"/>
          <p:cNvSpPr/>
          <p:nvPr/>
        </p:nvSpPr>
        <p:spPr>
          <a:xfrm>
            <a:off x="-8904" y="5220076"/>
            <a:ext cx="16308000" cy="50096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5138" tIns="72570" rIns="145138" bIns="72570" anchor="b"/>
          <a:lstStyle/>
          <a:p>
            <a:r>
              <a:rPr lang="hu-HU" sz="2400" dirty="0" smtClean="0">
                <a:solidFill>
                  <a:schemeClr val="bg1"/>
                </a:solidFill>
                <a:latin typeface="PF Paperback"/>
                <a:cs typeface="PF Paperback"/>
              </a:rPr>
              <a:t>Adat </a:t>
            </a:r>
            <a:r>
              <a:rPr lang="hu-HU" sz="2400" dirty="0" err="1" smtClean="0">
                <a:solidFill>
                  <a:schemeClr val="bg1"/>
                </a:solidFill>
                <a:latin typeface="PF Paperback"/>
                <a:cs typeface="PF Paperback"/>
              </a:rPr>
              <a:t>interoperabilitás</a:t>
            </a:r>
            <a:r>
              <a:rPr lang="hu-HU" sz="2400" dirty="0" smtClean="0">
                <a:solidFill>
                  <a:schemeClr val="bg1"/>
                </a:solidFill>
                <a:latin typeface="PF Paperback"/>
                <a:cs typeface="PF Paperback"/>
              </a:rPr>
              <a:t> irányelvei</a:t>
            </a:r>
            <a:endParaRPr lang="en-US" sz="2400" dirty="0">
              <a:solidFill>
                <a:schemeClr val="bg1"/>
              </a:solidFill>
              <a:latin typeface="PF Paperback"/>
              <a:cs typeface="PF Paperback"/>
            </a:endParaRPr>
          </a:p>
        </p:txBody>
      </p:sp>
      <p:sp>
        <p:nvSpPr>
          <p:cNvPr id="79" name="Process 78"/>
          <p:cNvSpPr/>
          <p:nvPr/>
        </p:nvSpPr>
        <p:spPr bwMode="auto">
          <a:xfrm>
            <a:off x="1236389" y="984437"/>
            <a:ext cx="14041560" cy="1368152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rPr>
              <a:t>Szolgáltatások</a:t>
            </a:r>
            <a:r>
              <a:rPr kumimoji="0" lang="hu-HU" sz="2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rPr>
              <a:t>kutatók, projekt koordinátorok, finanszírozók számára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PF Paperback"/>
              <a:ea typeface="ヒラギノ角ゴ ProN W3" charset="0"/>
              <a:cs typeface="PF Paperback"/>
              <a:sym typeface="Gill Sans" charset="0"/>
            </a:endParaRPr>
          </a:p>
        </p:txBody>
      </p:sp>
      <p:sp>
        <p:nvSpPr>
          <p:cNvPr id="87" name="Striped Right Arrow 86"/>
          <p:cNvSpPr/>
          <p:nvPr/>
        </p:nvSpPr>
        <p:spPr>
          <a:xfrm rot="16200000">
            <a:off x="7665726" y="2183401"/>
            <a:ext cx="734907" cy="1047609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8" tIns="72570" rIns="145138" bIns="72570"/>
          <a:lstStyle/>
          <a:p>
            <a:endParaRPr lang="en-US"/>
          </a:p>
        </p:txBody>
      </p:sp>
      <p:sp>
        <p:nvSpPr>
          <p:cNvPr id="77" name="Process 76"/>
          <p:cNvSpPr/>
          <p:nvPr/>
        </p:nvSpPr>
        <p:spPr bwMode="auto">
          <a:xfrm>
            <a:off x="1178389" y="2967388"/>
            <a:ext cx="14041560" cy="2880320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rPr>
              <a:t>Infrastruktúra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rPr>
              <a:t>koordináció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PF Paperback"/>
              <a:ea typeface="ヒラギノ角ゴ ProN W3" charset="0"/>
              <a:cs typeface="PF Paperback"/>
              <a:sym typeface="Gill Sans" charset="0"/>
            </a:endParaRPr>
          </a:p>
        </p:txBody>
      </p:sp>
      <p:sp>
        <p:nvSpPr>
          <p:cNvPr id="90" name="Striped Right Arrow 89"/>
          <p:cNvSpPr/>
          <p:nvPr/>
        </p:nvSpPr>
        <p:spPr>
          <a:xfrm rot="16200000">
            <a:off x="7733459" y="5336926"/>
            <a:ext cx="734907" cy="1047609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8" tIns="72570" rIns="145138" bIns="72570"/>
          <a:lstStyle/>
          <a:p>
            <a:endParaRPr lang="en-US"/>
          </a:p>
        </p:txBody>
      </p:sp>
      <p:sp>
        <p:nvSpPr>
          <p:cNvPr id="72" name="Magnetic Disk 71"/>
          <p:cNvSpPr/>
          <p:nvPr/>
        </p:nvSpPr>
        <p:spPr bwMode="auto">
          <a:xfrm>
            <a:off x="1153496" y="6233076"/>
            <a:ext cx="14113568" cy="2880320"/>
          </a:xfrm>
          <a:prstGeom prst="flowChartMagneticDisk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dirty="0" smtClean="0">
                <a:solidFill>
                  <a:schemeClr val="bg1"/>
                </a:solidFill>
                <a:latin typeface="PF Paperback"/>
                <a:ea typeface="ヒラギノ角ゴ ProN W3" charset="0"/>
                <a:cs typeface="PF Paperback"/>
              </a:rPr>
              <a:t>Infrastruktúra: adatforrások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"/>
              <a:ea typeface="ヒラギノ角ゴ ProN W3" charset="0"/>
              <a:cs typeface="PF Paperback"/>
              <a:sym typeface="Gill Sans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76096" y="3266073"/>
            <a:ext cx="5760640" cy="2448272"/>
            <a:chOff x="5463704" y="2339752"/>
            <a:chExt cx="5112568" cy="2232248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5463704" y="2339752"/>
              <a:ext cx="5112568" cy="22322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8416032" y="3923928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PF Paperback"/>
                  <a:ea typeface="ヒラギノ角ゴ ProN W3" charset="0"/>
                  <a:cs typeface="PF Paperback"/>
                  <a:sym typeface="Gill Sans" charset="0"/>
                </a:rPr>
                <a:t>Szervezetek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6003640" y="3923928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Projektek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416032" y="2591740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Szerzők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6003640" y="2591740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PF Paperback"/>
                  <a:ea typeface="ヒラギノ角ゴ ProN W3" charset="0"/>
                  <a:cs typeface="PF Paperback"/>
                  <a:sym typeface="Gill Sans" charset="0"/>
                </a:rPr>
                <a:t>Adathalmazok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cxnSp>
          <p:nvCxnSpPr>
            <p:cNvPr id="117" name="Curved Connector 116"/>
            <p:cNvCxnSpPr>
              <a:stCxn id="116" idx="1"/>
              <a:endCxn id="114" idx="1"/>
            </p:cNvCxnSpPr>
            <p:nvPr/>
          </p:nvCxnSpPr>
          <p:spPr bwMode="auto">
            <a:xfrm rot="10800000" flipV="1">
              <a:off x="6003640" y="2771782"/>
              <a:ext cx="12700" cy="1332188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Curved Connector 117"/>
            <p:cNvCxnSpPr>
              <a:stCxn id="115" idx="3"/>
              <a:endCxn id="113" idx="3"/>
            </p:cNvCxnSpPr>
            <p:nvPr/>
          </p:nvCxnSpPr>
          <p:spPr bwMode="auto">
            <a:xfrm>
              <a:off x="10036352" y="2771782"/>
              <a:ext cx="12700" cy="1332188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Curved Connector 118"/>
            <p:cNvCxnSpPr>
              <a:stCxn id="122" idx="3"/>
              <a:endCxn id="123" idx="1"/>
            </p:cNvCxnSpPr>
            <p:nvPr/>
          </p:nvCxnSpPr>
          <p:spPr bwMode="auto">
            <a:xfrm>
              <a:off x="7623960" y="3455898"/>
              <a:ext cx="792072" cy="12700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Curved Connector 119"/>
            <p:cNvCxnSpPr>
              <a:stCxn id="116" idx="2"/>
              <a:endCxn id="123" idx="0"/>
            </p:cNvCxnSpPr>
            <p:nvPr/>
          </p:nvCxnSpPr>
          <p:spPr bwMode="auto">
            <a:xfrm rot="16200000" flipH="1">
              <a:off x="7857980" y="1907644"/>
              <a:ext cx="324032" cy="2412392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Curved Connector 120"/>
            <p:cNvCxnSpPr>
              <a:stCxn id="115" idx="1"/>
              <a:endCxn id="122" idx="3"/>
            </p:cNvCxnSpPr>
            <p:nvPr/>
          </p:nvCxnSpPr>
          <p:spPr bwMode="auto">
            <a:xfrm rot="10800000" flipV="1">
              <a:off x="7623960" y="2771782"/>
              <a:ext cx="792072" cy="684116"/>
            </a:xfrm>
            <a:prstGeom prst="curvedConnector3">
              <a:avLst>
                <a:gd name="adj1" fmla="val 50000"/>
              </a:avLst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Rounded Rectangle 121"/>
            <p:cNvSpPr/>
            <p:nvPr/>
          </p:nvSpPr>
          <p:spPr bwMode="auto">
            <a:xfrm>
              <a:off x="6003640" y="3275856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PF Paperback"/>
                  <a:ea typeface="ヒラギノ角ゴ ProN W3" charset="0"/>
                  <a:cs typeface="PF Paperback"/>
                  <a:sym typeface="Gill Sans" charset="0"/>
                </a:rPr>
                <a:t>Publikációk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8416032" y="3275856"/>
              <a:ext cx="1620320" cy="360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Adatszolgáltatók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cxnSp>
          <p:nvCxnSpPr>
            <p:cNvPr id="124" name="Straight Arrow Connector 123"/>
            <p:cNvCxnSpPr>
              <a:stCxn id="122" idx="2"/>
              <a:endCxn id="114" idx="0"/>
            </p:cNvCxnSpPr>
            <p:nvPr/>
          </p:nvCxnSpPr>
          <p:spPr bwMode="auto">
            <a:xfrm>
              <a:off x="6813800" y="3635940"/>
              <a:ext cx="0" cy="287988"/>
            </a:xfrm>
            <a:prstGeom prst="straightConnector1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stCxn id="122" idx="0"/>
              <a:endCxn id="116" idx="2"/>
            </p:cNvCxnSpPr>
            <p:nvPr/>
          </p:nvCxnSpPr>
          <p:spPr bwMode="auto">
            <a:xfrm flipV="1">
              <a:off x="6813800" y="2951824"/>
              <a:ext cx="0" cy="324032"/>
            </a:xfrm>
            <a:prstGeom prst="straightConnector1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stCxn id="123" idx="2"/>
              <a:endCxn id="113" idx="0"/>
            </p:cNvCxnSpPr>
            <p:nvPr/>
          </p:nvCxnSpPr>
          <p:spPr bwMode="auto">
            <a:xfrm>
              <a:off x="9226192" y="3635940"/>
              <a:ext cx="0" cy="287988"/>
            </a:xfrm>
            <a:prstGeom prst="straightConnector1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stCxn id="115" idx="1"/>
              <a:endCxn id="116" idx="3"/>
            </p:cNvCxnSpPr>
            <p:nvPr/>
          </p:nvCxnSpPr>
          <p:spPr bwMode="auto">
            <a:xfrm flipH="1">
              <a:off x="7623960" y="2771782"/>
              <a:ext cx="792072" cy="0"/>
            </a:xfrm>
            <a:prstGeom prst="straightConnector1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>
              <a:stCxn id="114" idx="3"/>
              <a:endCxn id="113" idx="1"/>
            </p:cNvCxnSpPr>
            <p:nvPr/>
          </p:nvCxnSpPr>
          <p:spPr bwMode="auto">
            <a:xfrm>
              <a:off x="7623960" y="4103970"/>
              <a:ext cx="792072" cy="0"/>
            </a:xfrm>
            <a:prstGeom prst="straightConnector1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05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/>
      <p:bldP spid="81" grpId="1" animBg="1"/>
      <p:bldP spid="73" grpId="1" animBg="1"/>
      <p:bldP spid="79" grpId="0" animBg="1"/>
      <p:bldP spid="77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16" y="323528"/>
            <a:ext cx="12097344" cy="1655985"/>
          </a:xfrm>
        </p:spPr>
        <p:txBody>
          <a:bodyPr/>
          <a:lstStyle/>
          <a:p>
            <a:r>
              <a:rPr lang="hu-HU" dirty="0" smtClean="0"/>
              <a:t>NOAD - National OA </a:t>
            </a:r>
            <a:r>
              <a:rPr lang="hu-HU" dirty="0" err="1" smtClean="0"/>
              <a:t>Desk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Kapcsolattartás és kommunikáció</a:t>
            </a:r>
            <a:endParaRPr lang="en-GB" dirty="0"/>
          </a:p>
          <a:p>
            <a:pPr lvl="1"/>
            <a:r>
              <a:rPr lang="hu-HU" dirty="0" smtClean="0"/>
              <a:t>Minisztériumok, finanszírozó testületek, intézmények, kutatók</a:t>
            </a:r>
            <a:endParaRPr lang="en-GB" dirty="0" smtClean="0"/>
          </a:p>
          <a:p>
            <a:r>
              <a:rPr lang="hu-HU" dirty="0" smtClean="0"/>
              <a:t>Egyeztetés nemzeti politika és infrastruktúra alapján</a:t>
            </a:r>
            <a:endParaRPr lang="en-GB" dirty="0" smtClean="0"/>
          </a:p>
          <a:p>
            <a:r>
              <a:rPr lang="hu-HU" dirty="0" err="1" smtClean="0"/>
              <a:t>Helpdesk</a:t>
            </a:r>
            <a:r>
              <a:rPr lang="hu-HU" dirty="0" smtClean="0"/>
              <a:t> feladatok</a:t>
            </a:r>
            <a:endParaRPr lang="en-GB" dirty="0"/>
          </a:p>
          <a:p>
            <a:pPr lvl="1"/>
            <a:r>
              <a:rPr lang="hu-HU" dirty="0" smtClean="0"/>
              <a:t>Útmutatók, GYIK, fordítások</a:t>
            </a:r>
            <a:endParaRPr lang="en-GB" dirty="0" smtClean="0"/>
          </a:p>
          <a:p>
            <a:r>
              <a:rPr lang="hu-HU" dirty="0" smtClean="0"/>
              <a:t>Kutatási adatkezelés támogatása</a:t>
            </a:r>
            <a:endParaRPr lang="en-GB" dirty="0" smtClean="0"/>
          </a:p>
          <a:p>
            <a:r>
              <a:rPr lang="hu-HU" dirty="0" smtClean="0"/>
              <a:t>Nemzeti finanszírozás integrálása</a:t>
            </a:r>
            <a:endParaRPr lang="en-GB" dirty="0"/>
          </a:p>
          <a:p>
            <a:r>
              <a:rPr lang="en-GB" dirty="0" smtClean="0"/>
              <a:t>Gold </a:t>
            </a:r>
            <a:r>
              <a:rPr lang="en-GB" dirty="0"/>
              <a:t>OA pilot </a:t>
            </a:r>
            <a:r>
              <a:rPr lang="hu-HU" dirty="0" smtClean="0"/>
              <a:t>támogatása nemzeti szinten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sz="3200" dirty="0" smtClean="0"/>
              <a:t>Feladatok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8AAAED0-418A-7D4D-8061-BAEC8330A9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9411" y="671736"/>
            <a:ext cx="12643792" cy="1019944"/>
          </a:xfrm>
        </p:spPr>
        <p:txBody>
          <a:bodyPr/>
          <a:lstStyle/>
          <a:p>
            <a:r>
              <a:rPr lang="hu-HU" dirty="0" err="1" smtClean="0"/>
              <a:t>Helpdesk</a:t>
            </a:r>
            <a:r>
              <a:rPr lang="hu-HU" dirty="0" smtClean="0"/>
              <a:t> feladatok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33514"/>
              </p:ext>
            </p:extLst>
          </p:nvPr>
        </p:nvGraphicFramePr>
        <p:xfrm>
          <a:off x="1431256" y="2195736"/>
          <a:ext cx="14185576" cy="576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0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7"/>
          <p:cNvSpPr>
            <a:spLocks noGrp="1"/>
          </p:cNvSpPr>
          <p:nvPr>
            <p:ph sz="quarter" idx="12"/>
          </p:nvPr>
        </p:nvSpPr>
        <p:spPr>
          <a:xfrm>
            <a:off x="2151063" y="2700338"/>
            <a:ext cx="3455987" cy="5040312"/>
          </a:xfrm>
        </p:spPr>
        <p:txBody>
          <a:bodyPr/>
          <a:lstStyle/>
          <a:p>
            <a:r>
              <a:rPr lang="hu-HU" sz="2400" dirty="0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Útmutató</a:t>
            </a:r>
          </a:p>
          <a:p>
            <a:r>
              <a:rPr lang="hu-HU" sz="2400" dirty="0" err="1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repozitórium</a:t>
            </a:r>
            <a:r>
              <a:rPr lang="hu-HU" sz="2400" dirty="0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 vezetőknek </a:t>
            </a:r>
            <a:r>
              <a:rPr lang="en-US" sz="2400" dirty="0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3.0</a:t>
            </a:r>
            <a:endParaRPr lang="en-US" sz="2400" dirty="0">
              <a:solidFill>
                <a:srgbClr val="5B5C5F"/>
              </a:solidFill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30722" name="Content Placeholder 8"/>
          <p:cNvSpPr>
            <a:spLocks noGrp="1"/>
          </p:cNvSpPr>
          <p:nvPr>
            <p:ph sz="quarter" idx="13"/>
          </p:nvPr>
        </p:nvSpPr>
        <p:spPr>
          <a:xfrm>
            <a:off x="7192292" y="2700338"/>
            <a:ext cx="3455988" cy="5040312"/>
          </a:xfrm>
        </p:spPr>
        <p:txBody>
          <a:bodyPr/>
          <a:lstStyle/>
          <a:p>
            <a:r>
              <a:rPr lang="hu-HU" sz="2400" dirty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Útmutató</a:t>
            </a:r>
          </a:p>
          <a:p>
            <a:r>
              <a:rPr lang="hu-HU" sz="2400" dirty="0" err="1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Adat-repozitórium</a:t>
            </a:r>
            <a:r>
              <a:rPr lang="hu-HU" sz="2400" dirty="0" smtClean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 </a:t>
            </a:r>
            <a:r>
              <a:rPr lang="hu-HU" sz="2400" dirty="0">
                <a:solidFill>
                  <a:srgbClr val="5B5C5F"/>
                </a:solidFill>
                <a:latin typeface="PF Paperback Light" charset="0"/>
                <a:ea typeface="ヒラギノ角ゴ ProN W3" charset="0"/>
                <a:cs typeface="PF Paperback Light" charset="0"/>
              </a:rPr>
              <a:t>vezetőknek</a:t>
            </a:r>
            <a:endParaRPr lang="en-GB" dirty="0">
              <a:solidFill>
                <a:srgbClr val="5B5C5F"/>
              </a:solidFill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31748" name="Content Placeholder 9"/>
          <p:cNvSpPr>
            <a:spLocks noGrp="1"/>
          </p:cNvSpPr>
          <p:nvPr>
            <p:ph sz="quarter" idx="14"/>
          </p:nvPr>
        </p:nvSpPr>
        <p:spPr>
          <a:xfrm>
            <a:off x="11872813" y="2772618"/>
            <a:ext cx="3455987" cy="51117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5B5C5F"/>
                </a:solidFill>
                <a:latin typeface="PF Paperback Light" charset="0"/>
                <a:cs typeface="PF Paperback Light" charset="0"/>
              </a:rPr>
              <a:t>CRIS</a:t>
            </a:r>
            <a:r>
              <a:rPr lang="hu-HU" sz="2400" dirty="0">
                <a:solidFill>
                  <a:srgbClr val="5B5C5F"/>
                </a:solidFill>
                <a:latin typeface="PF Paperback Light" charset="0"/>
                <a:cs typeface="PF Paperback Light" charset="0"/>
              </a:rPr>
              <a:t>-</a:t>
            </a:r>
            <a:r>
              <a:rPr lang="en-US" sz="2400" dirty="0" smtClean="0">
                <a:solidFill>
                  <a:srgbClr val="5B5C5F"/>
                </a:solidFill>
                <a:latin typeface="PF Paperback Light" charset="0"/>
                <a:cs typeface="PF Paperback Light" charset="0"/>
                <a:sym typeface="PF Paperback" charset="0"/>
              </a:rPr>
              <a:t>CERIF-XML</a:t>
            </a:r>
          </a:p>
          <a:p>
            <a:pPr marL="342900" indent="-342900">
              <a:buFontTx/>
              <a:buChar char="-"/>
              <a:defRPr/>
            </a:pPr>
            <a:endParaRPr lang="en-US" sz="2400" dirty="0">
              <a:solidFill>
                <a:srgbClr val="5B5C5F"/>
              </a:solidFill>
              <a:latin typeface="PF Paperback Light" charset="0"/>
              <a:cs typeface="PF Paperback Light" charset="0"/>
              <a:sym typeface="PF Paperback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400" dirty="0">
              <a:solidFill>
                <a:srgbClr val="5B5C5F"/>
              </a:solidFill>
              <a:latin typeface="PF Paperback Light" charset="0"/>
              <a:cs typeface="PF Paperback Light" charset="0"/>
              <a:sym typeface="PF Paperback" charset="0"/>
            </a:endParaRPr>
          </a:p>
          <a:p>
            <a:pPr>
              <a:defRPr/>
            </a:pPr>
            <a:endParaRPr lang="en-GB" dirty="0" smtClean="0">
              <a:solidFill>
                <a:srgbClr val="5B5C5F"/>
              </a:solidFill>
              <a:latin typeface="PF Paperback Light" charset="0"/>
              <a:cs typeface="PF Paperback Light" charset="0"/>
            </a:endParaRPr>
          </a:p>
          <a:p>
            <a:pPr>
              <a:defRPr/>
            </a:pPr>
            <a:endParaRPr lang="en-GB" dirty="0">
              <a:solidFill>
                <a:srgbClr val="5B5C5F"/>
              </a:solidFill>
              <a:latin typeface="PF Paperback Light" charset="0"/>
              <a:cs typeface="PF Paperback Light" charset="0"/>
            </a:endParaRPr>
          </a:p>
          <a:p>
            <a:pPr>
              <a:defRPr/>
            </a:pPr>
            <a:endParaRPr lang="en-GB" dirty="0" smtClean="0">
              <a:solidFill>
                <a:srgbClr val="5B5C5F"/>
              </a:solidFill>
              <a:latin typeface="PF Paperback Light" charset="0"/>
              <a:cs typeface="PF Paperback Light" charset="0"/>
            </a:endParaRPr>
          </a:p>
          <a:p>
            <a:pPr>
              <a:defRPr/>
            </a:pPr>
            <a:endParaRPr lang="en-GB" dirty="0">
              <a:solidFill>
                <a:srgbClr val="5B5C5F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30724" name="Title 6"/>
          <p:cNvSpPr>
            <a:spLocks noGrp="1"/>
          </p:cNvSpPr>
          <p:nvPr>
            <p:ph type="title"/>
          </p:nvPr>
        </p:nvSpPr>
        <p:spPr bwMode="auto">
          <a:xfrm>
            <a:off x="2655888" y="539750"/>
            <a:ext cx="12241212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hu-HU" sz="6700" b="1" dirty="0" err="1" smtClean="0">
                <a:latin typeface="PF Paperback Light" charset="0"/>
                <a:ea typeface="ヒラギノ角ゴ ProN W3" charset="0"/>
                <a:cs typeface="ヒラギノ角ゴ ProN W3" charset="0"/>
              </a:rPr>
              <a:t>Interoperabilitás</a:t>
            </a:r>
            <a:r>
              <a:rPr lang="hu-HU" sz="8800" b="1" dirty="0" smtClean="0">
                <a:latin typeface="PF Paperback Light" charset="0"/>
                <a:ea typeface="ヒラギノ角ゴ ProN W3" charset="0"/>
                <a:cs typeface="ヒラギノ角ゴ ProN W3" charset="0"/>
              </a:rPr>
              <a:t> - </a:t>
            </a:r>
            <a:r>
              <a:rPr lang="hu-HU" b="1" dirty="0" smtClean="0">
                <a:latin typeface="PF Paperback Light" charset="0"/>
                <a:ea typeface="ヒラギノ角ゴ ProN W3" charset="0"/>
                <a:cs typeface="ヒラギノ角ゴ ProN W3" charset="0"/>
              </a:rPr>
              <a:t>Útmutatók</a:t>
            </a:r>
            <a:endParaRPr lang="en-GB" b="1" dirty="0">
              <a:latin typeface="PF Paperback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D261BF9-3BF0-9D4A-AAB9-3E5A61977A0F}" type="slidenum">
              <a:rPr lang="en-GB" sz="1600">
                <a:solidFill>
                  <a:srgbClr val="595959"/>
                </a:solidFill>
                <a:latin typeface="PF Paperback Light" charset="0"/>
              </a:rPr>
              <a:pPr/>
              <a:t>14</a:t>
            </a:fld>
            <a:endParaRPr lang="en-GB" sz="1600">
              <a:solidFill>
                <a:srgbClr val="595959"/>
              </a:solidFill>
              <a:latin typeface="PF Paperback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4508" y="4500563"/>
            <a:ext cx="2425700" cy="3419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963" y="4500563"/>
            <a:ext cx="2398712" cy="3379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57013" y="4691063"/>
            <a:ext cx="2806700" cy="88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3072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788" y="6227763"/>
            <a:ext cx="1968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Footer Placeholder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1600" smtClean="0">
                <a:solidFill>
                  <a:srgbClr val="595959"/>
                </a:solidFill>
                <a:latin typeface="PF Paperback Light" charset="0"/>
              </a:rPr>
              <a:t>Networkshop 2015</a:t>
            </a:r>
            <a:endParaRPr lang="en-US" sz="1600" dirty="0">
              <a:solidFill>
                <a:srgbClr val="595959"/>
              </a:solidFill>
              <a:latin typeface="PF Paperback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en-GB" dirty="0" err="1" smtClean="0"/>
              <a:t>onitoring</a:t>
            </a:r>
            <a:r>
              <a:rPr lang="en-GB" dirty="0" smtClean="0"/>
              <a:t> </a:t>
            </a:r>
            <a:r>
              <a:rPr lang="hu-HU" dirty="0" smtClean="0"/>
              <a:t>szolgáltatás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B44801"/>
                </a:solidFill>
              </a:rPr>
              <a:t>OpenAIRE</a:t>
            </a:r>
            <a:r>
              <a:rPr lang="en-GB" dirty="0" smtClean="0">
                <a:solidFill>
                  <a:srgbClr val="B44801"/>
                </a:solidFill>
              </a:rPr>
              <a:t> </a:t>
            </a:r>
            <a:r>
              <a:rPr lang="hu-HU" dirty="0" smtClean="0">
                <a:solidFill>
                  <a:srgbClr val="B44801"/>
                </a:solidFill>
              </a:rPr>
              <a:t>biztosítja a </a:t>
            </a:r>
            <a:r>
              <a:rPr lang="en-GB" dirty="0" smtClean="0">
                <a:solidFill>
                  <a:srgbClr val="B44801"/>
                </a:solidFill>
              </a:rPr>
              <a:t>H2020 </a:t>
            </a:r>
            <a:r>
              <a:rPr lang="hu-HU" dirty="0" smtClean="0">
                <a:solidFill>
                  <a:srgbClr val="B44801"/>
                </a:solidFill>
              </a:rPr>
              <a:t>publikációk ellenőrzését 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(publikációk, adatok)</a:t>
            </a:r>
          </a:p>
          <a:p>
            <a:pPr marL="457200" indent="-457200"/>
            <a:r>
              <a:rPr lang="hu-HU" dirty="0" smtClean="0"/>
              <a:t>Nemzeti </a:t>
            </a:r>
            <a:r>
              <a:rPr lang="hu-HU" dirty="0" err="1" smtClean="0"/>
              <a:t>helpdesk-en</a:t>
            </a:r>
            <a:r>
              <a:rPr lang="hu-HU" dirty="0" smtClean="0"/>
              <a:t> keresztül más finanszírozókkal való együttműködés</a:t>
            </a:r>
          </a:p>
          <a:p>
            <a:pPr marL="457200" indent="-457200"/>
            <a:r>
              <a:rPr lang="hu-HU" dirty="0" smtClean="0">
                <a:solidFill>
                  <a:srgbClr val="B44801"/>
                </a:solidFill>
              </a:rPr>
              <a:t>Kutatói közösségek 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bevonása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hu-HU" dirty="0" smtClean="0"/>
              <a:t>Testreszabott követelményrendszer a kutatási eredmények azonosítására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H2020 DATA Pilot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086B22-C63E-5442-897B-A73EB7F50DE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adatkezelés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NOAD feladatok</a:t>
            </a:r>
            <a:endParaRPr lang="en-GB" dirty="0" smtClean="0"/>
          </a:p>
          <a:p>
            <a:pPr lvl="1"/>
            <a:r>
              <a:rPr lang="hu-HU" dirty="0" smtClean="0"/>
              <a:t>Tájékoztatás a kutatási adatkezelési tervezésről és politikától</a:t>
            </a:r>
            <a:endParaRPr lang="hu-HU" dirty="0"/>
          </a:p>
          <a:p>
            <a:pPr lvl="1"/>
            <a:r>
              <a:rPr lang="hu-HU" dirty="0" smtClean="0"/>
              <a:t>Könyvtárak szerepe</a:t>
            </a:r>
            <a:endParaRPr lang="en-GB" dirty="0" smtClean="0"/>
          </a:p>
          <a:p>
            <a:r>
              <a:rPr lang="hu-HU" dirty="0" smtClean="0"/>
              <a:t>Kutatási adatkezelési terv </a:t>
            </a:r>
          </a:p>
          <a:p>
            <a:pPr marL="549275" lvl="1" indent="0">
              <a:buNone/>
            </a:pPr>
            <a:r>
              <a:rPr lang="en-GB" dirty="0" smtClean="0"/>
              <a:t>Data </a:t>
            </a:r>
            <a:r>
              <a:rPr lang="en-GB" dirty="0"/>
              <a:t>Management Plan (DMP)</a:t>
            </a:r>
          </a:p>
          <a:p>
            <a:r>
              <a:rPr lang="hu-HU" dirty="0" err="1" smtClean="0"/>
              <a:t>Adat-repozitóriumok</a:t>
            </a:r>
            <a:r>
              <a:rPr lang="hu-HU" dirty="0" smtClean="0"/>
              <a:t> minősítése </a:t>
            </a:r>
            <a:r>
              <a:rPr lang="en-GB" dirty="0" smtClean="0"/>
              <a:t>(DANS)</a:t>
            </a:r>
            <a:endParaRPr lang="hu-HU" dirty="0" smtClean="0"/>
          </a:p>
          <a:p>
            <a:r>
              <a:rPr lang="hu-HU" dirty="0" smtClean="0"/>
              <a:t>Jogi védelem kérdése: adatvédelem</a:t>
            </a:r>
            <a:r>
              <a:rPr lang="hu-HU" dirty="0"/>
              <a:t>, </a:t>
            </a:r>
            <a:r>
              <a:rPr lang="hu-HU" dirty="0" smtClean="0"/>
              <a:t>titoktartás </a:t>
            </a:r>
          </a:p>
          <a:p>
            <a:pPr marL="0" indent="0">
              <a:buNone/>
            </a:pPr>
            <a:r>
              <a:rPr lang="hu-HU" dirty="0" smtClean="0"/>
              <a:t>     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 tanulmány)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Zenodo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Feltöltések, adatkezelési tervekhez való hozzáférés</a:t>
            </a:r>
            <a:endParaRPr lang="en-GB" dirty="0" smtClean="0"/>
          </a:p>
          <a:p>
            <a:r>
              <a:rPr lang="hu-HU" dirty="0"/>
              <a:t>S</a:t>
            </a:r>
            <a:r>
              <a:rPr lang="en-GB" dirty="0" err="1" smtClean="0"/>
              <a:t>oftware</a:t>
            </a:r>
            <a:r>
              <a:rPr lang="en-GB" dirty="0" smtClean="0"/>
              <a:t> </a:t>
            </a:r>
            <a:r>
              <a:rPr lang="hu-HU" dirty="0" smtClean="0"/>
              <a:t>feltöltések és kapcsolatok</a:t>
            </a:r>
            <a:endParaRPr lang="en-GB" dirty="0" smtClean="0"/>
          </a:p>
          <a:p>
            <a:r>
              <a:rPr lang="hu-HU" dirty="0" smtClean="0"/>
              <a:t>Kiadókhoz való kapcsolódás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96" y="5004048"/>
            <a:ext cx="8556996" cy="3295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FP7 Gold OA Pilot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086B22-C63E-5442-897B-A73EB7F50DE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ERC Tudományos </a:t>
            </a:r>
            <a:r>
              <a:rPr lang="hu-HU" dirty="0" smtClean="0"/>
              <a:t>Tanács: </a:t>
            </a:r>
            <a:r>
              <a:rPr lang="hu-HU" dirty="0" err="1" smtClean="0"/>
              <a:t>Guidelines</a:t>
            </a:r>
            <a:r>
              <a:rPr lang="hu-HU" dirty="0" smtClean="0"/>
              <a:t> </a:t>
            </a:r>
            <a:r>
              <a:rPr lang="hu-HU" dirty="0" err="1"/>
              <a:t>for</a:t>
            </a:r>
            <a:r>
              <a:rPr lang="hu-HU" dirty="0"/>
              <a:t> Open Access (2007)</a:t>
            </a:r>
          </a:p>
          <a:p>
            <a:pPr>
              <a:defRPr/>
            </a:pPr>
            <a:r>
              <a:rPr lang="hu-HU" dirty="0" smtClean="0"/>
              <a:t>DRIVER</a:t>
            </a:r>
            <a:endParaRPr lang="hu-HU" dirty="0"/>
          </a:p>
          <a:p>
            <a:pPr>
              <a:defRPr/>
            </a:pPr>
            <a:r>
              <a:rPr lang="hu-HU" dirty="0" smtClean="0"/>
              <a:t>Open </a:t>
            </a:r>
            <a:r>
              <a:rPr lang="hu-HU" dirty="0"/>
              <a:t>Access Pilot </a:t>
            </a:r>
            <a:r>
              <a:rPr lang="hu-HU" dirty="0" smtClean="0"/>
              <a:t>2008-2013</a:t>
            </a:r>
          </a:p>
          <a:p>
            <a:pPr marL="0" indent="0">
              <a:buNone/>
              <a:defRPr/>
            </a:pPr>
            <a:r>
              <a:rPr lang="hu-HU" dirty="0" smtClean="0"/>
              <a:t>	Open </a:t>
            </a:r>
            <a:r>
              <a:rPr lang="hu-HU" dirty="0" err="1"/>
              <a:t>Access-ről</a:t>
            </a:r>
            <a:r>
              <a:rPr lang="hu-HU" dirty="0"/>
              <a:t> szóló 39. cikkely minden </a:t>
            </a:r>
            <a:endParaRPr lang="hu-HU" dirty="0" smtClean="0"/>
          </a:p>
          <a:p>
            <a:pPr marL="0" indent="0">
              <a:buNone/>
              <a:defRPr/>
            </a:pPr>
            <a:r>
              <a:rPr lang="hu-HU" dirty="0"/>
              <a:t>	</a:t>
            </a:r>
            <a:r>
              <a:rPr lang="hu-HU" dirty="0" smtClean="0"/>
              <a:t>2008</a:t>
            </a:r>
            <a:r>
              <a:rPr lang="hu-HU" dirty="0"/>
              <a:t>. augusztus </a:t>
            </a:r>
            <a:r>
              <a:rPr lang="hu-HU" dirty="0" smtClean="0"/>
              <a:t>20</a:t>
            </a:r>
            <a:r>
              <a:rPr lang="hu-HU" dirty="0"/>
              <a:t>. után aláírt támogatási szerződésre </a:t>
            </a:r>
            <a:r>
              <a:rPr lang="hu-HU" dirty="0" smtClean="0"/>
              <a:t>	vonatkozik</a:t>
            </a:r>
            <a:endParaRPr lang="hu-HU" dirty="0"/>
          </a:p>
          <a:p>
            <a:pPr>
              <a:defRPr/>
            </a:pPr>
            <a:r>
              <a:rPr lang="hu-HU" dirty="0" smtClean="0"/>
              <a:t>OA </a:t>
            </a:r>
            <a:r>
              <a:rPr lang="hu-HU" dirty="0"/>
              <a:t>rendeletek, irányelvek EU szinten (</a:t>
            </a:r>
            <a:r>
              <a:rPr lang="hu-HU" dirty="0" smtClean="0"/>
              <a:t>ROARMAP)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Publikációk utófinanszírozása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LIBER projekt</a:t>
            </a:r>
          </a:p>
          <a:p>
            <a:r>
              <a:rPr lang="hu-HU" dirty="0" smtClean="0"/>
              <a:t>Lezárult FP7 projektek tudományos eredményeinek nyílt hozzáférésű publikálása OA folyóiratokban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dirty="0" smtClean="0"/>
              <a:t>Tudományos Kommunikáció</a:t>
            </a:r>
            <a:endParaRPr lang="en-GB" sz="6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Tudománymetria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Cél</a:t>
            </a:r>
            <a:r>
              <a:rPr lang="en-US" dirty="0" smtClean="0"/>
              <a:t>: </a:t>
            </a:r>
            <a:r>
              <a:rPr lang="hu-HU" dirty="0" smtClean="0"/>
              <a:t>túllépni az </a:t>
            </a:r>
            <a:r>
              <a:rPr lang="hu-HU" dirty="0" err="1" smtClean="0"/>
              <a:t>Impakt</a:t>
            </a:r>
            <a:r>
              <a:rPr lang="hu-HU" dirty="0" smtClean="0"/>
              <a:t> Faktoron </a:t>
            </a:r>
            <a:endParaRPr lang="en-US" dirty="0" smtClean="0"/>
          </a:p>
          <a:p>
            <a:r>
              <a:rPr lang="hu-HU" dirty="0" smtClean="0"/>
              <a:t>Többoldalú </a:t>
            </a:r>
            <a:r>
              <a:rPr lang="hu-HU" dirty="0" smtClean="0"/>
              <a:t>indikátor- elemzés </a:t>
            </a:r>
            <a:r>
              <a:rPr lang="en-GB" dirty="0" err="1" smtClean="0"/>
              <a:t>OpenAIRE</a:t>
            </a:r>
            <a:r>
              <a:rPr lang="en-GB" dirty="0" smtClean="0"/>
              <a:t> </a:t>
            </a:r>
            <a:r>
              <a:rPr lang="hu-HU" dirty="0" smtClean="0"/>
              <a:t>adatok alapján</a:t>
            </a:r>
            <a:endParaRPr lang="en-GB" dirty="0" smtClean="0"/>
          </a:p>
          <a:p>
            <a:r>
              <a:rPr lang="hu-HU" dirty="0" smtClean="0"/>
              <a:t>A nyílt hozzáférés szociális, társadalmi és gazdasági hatásának vizsgálata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Nyílt lektorálás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Nyílt lektorálási rendszerek vizsgálata</a:t>
            </a:r>
          </a:p>
          <a:p>
            <a:r>
              <a:rPr lang="hu-HU" dirty="0" smtClean="0"/>
              <a:t>Prototípus rendszer kidolgozása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F8D75C-EF1C-444D-9B00-BEE8EFEC754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Küldetésnyilatkozat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latin typeface="PF Paperback" charset="0"/>
              </a:rPr>
              <a:t>Promote the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discoverability and reuse</a:t>
            </a:r>
            <a:r>
              <a:rPr lang="en-GB" dirty="0">
                <a:latin typeface="PF Paperback" charset="0"/>
              </a:rPr>
              <a:t> of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data-driven research results</a:t>
            </a:r>
            <a:r>
              <a:rPr lang="en-GB" dirty="0">
                <a:latin typeface="PF Paperback" charset="0"/>
              </a:rPr>
              <a:t>, across scientific disciplines and thematic domains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 dirty="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latin typeface="PF Paperback" charset="0"/>
              </a:rPr>
              <a:t> by establishing an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open and </a:t>
            </a:r>
            <a:r>
              <a:rPr lang="en-GB" dirty="0" smtClean="0">
                <a:solidFill>
                  <a:srgbClr val="800000"/>
                </a:solidFill>
                <a:latin typeface="PF Paperback" charset="0"/>
              </a:rPr>
              <a:t>sustainable</a:t>
            </a:r>
            <a:endParaRPr lang="en-GB" dirty="0">
              <a:solidFill>
                <a:srgbClr val="800000"/>
              </a:solidFill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solidFill>
                  <a:srgbClr val="800000"/>
                </a:solidFill>
                <a:latin typeface="PF Paperback" charset="0"/>
              </a:rPr>
              <a:t>scholarly communication </a:t>
            </a:r>
            <a:r>
              <a:rPr lang="en-GB" dirty="0">
                <a:latin typeface="PF Paperback" charset="0"/>
              </a:rPr>
              <a:t>infrastructure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 dirty="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latin typeface="PF Paperback" charset="0"/>
              </a:rPr>
              <a:t> responsible for the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overall</a:t>
            </a:r>
            <a:r>
              <a:rPr lang="en-GB" dirty="0">
                <a:latin typeface="PF Paperback" charset="0"/>
              </a:rPr>
              <a:t> management, analysis, manipulation, provision, monitoring and cross-linking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 dirty="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 smtClean="0">
                <a:latin typeface="PF Paperback" charset="0"/>
              </a:rPr>
              <a:t> </a:t>
            </a:r>
            <a:r>
              <a:rPr lang="en-GB" dirty="0">
                <a:latin typeface="PF Paperback" charset="0"/>
              </a:rPr>
              <a:t>of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all research outcomes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latin typeface="PF Paperback" charset="0"/>
              </a:rPr>
              <a:t>(publications, related datasets, software, services, …)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600" dirty="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 dirty="0">
                <a:latin typeface="PF Paperback" charset="0"/>
              </a:rPr>
              <a:t>across </a:t>
            </a:r>
            <a:r>
              <a:rPr lang="en-GB" dirty="0">
                <a:solidFill>
                  <a:srgbClr val="800000"/>
                </a:solidFill>
                <a:latin typeface="PF Paperback" charset="0"/>
              </a:rPr>
              <a:t>all</a:t>
            </a:r>
            <a:r>
              <a:rPr lang="en-GB" dirty="0">
                <a:latin typeface="PF Paperback" charset="0"/>
              </a:rPr>
              <a:t> existing, planned and future </a:t>
            </a:r>
            <a:r>
              <a:rPr lang="en-GB" dirty="0" smtClean="0">
                <a:solidFill>
                  <a:srgbClr val="800000"/>
                </a:solidFill>
                <a:latin typeface="PF Paperback" charset="0"/>
              </a:rPr>
              <a:t>repositories</a:t>
            </a:r>
            <a:r>
              <a:rPr lang="hu-HU" dirty="0" smtClean="0">
                <a:solidFill>
                  <a:srgbClr val="800000"/>
                </a:solidFill>
                <a:latin typeface="PF Paperback" charset="0"/>
              </a:rPr>
              <a:t>.</a:t>
            </a:r>
            <a:endParaRPr lang="en-GB" dirty="0">
              <a:solidFill>
                <a:srgbClr val="800000"/>
              </a:solidFill>
              <a:latin typeface="PF Paperback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Szövegdoboz 5"/>
          <p:cNvSpPr txBox="1"/>
          <p:nvPr/>
        </p:nvSpPr>
        <p:spPr>
          <a:xfrm>
            <a:off x="2808994" y="5148064"/>
            <a:ext cx="124573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Adatvezérelt kutatások eredményeinek elérhetősége és újrafelhasználása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09522" y="3635896"/>
            <a:ext cx="1252939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Nyílt és fenntartható tudományos kommunikációs infrastruktúra létrehozása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43828" y="6799621"/>
            <a:ext cx="1252939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Kutatási eredmények átfogó kezelése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43828" y="2339752"/>
            <a:ext cx="1252939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Meglévő és tervezett </a:t>
            </a:r>
            <a:r>
              <a:rPr lang="hu-HU" sz="2800" dirty="0" err="1" smtClean="0"/>
              <a:t>repozitóriumok</a:t>
            </a:r>
            <a:r>
              <a:rPr lang="hu-HU" sz="2800" dirty="0" smtClean="0"/>
              <a:t> menedzselése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45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151063" y="2411413"/>
            <a:ext cx="12601575" cy="1081087"/>
          </a:xfrm>
        </p:spPr>
        <p:txBody>
          <a:bodyPr/>
          <a:lstStyle/>
          <a:p>
            <a:pPr marL="84138"/>
            <a:endParaRPr lang="en-GB" dirty="0" smtClean="0">
              <a:latin typeface="PF Paperback Light" charset="0"/>
            </a:endParaRPr>
          </a:p>
        </p:txBody>
      </p:sp>
      <p:sp>
        <p:nvSpPr>
          <p:cNvPr id="307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248275" y="7092950"/>
            <a:ext cx="7058025" cy="935038"/>
          </a:xfrm>
        </p:spPr>
        <p:txBody>
          <a:bodyPr/>
          <a:lstStyle/>
          <a:p>
            <a:r>
              <a:rPr lang="en-GB" dirty="0" smtClean="0">
                <a:latin typeface="PF Paperback Medium" charset="0"/>
              </a:rPr>
              <a:t>info@openaire.eu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GB" sz="1600" smtClean="0">
                <a:solidFill>
                  <a:srgbClr val="595959"/>
                </a:solidFill>
                <a:latin typeface="PF Paperback Light" charset="0"/>
              </a:rPr>
              <a:t>Networkshop 2015</a:t>
            </a:r>
            <a:endParaRPr lang="en-GB" sz="1600" smtClean="0">
              <a:solidFill>
                <a:srgbClr val="595959"/>
              </a:solidFill>
              <a:latin typeface="PF Paperback Light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42698268-7D0F-4599-A9E0-598AABE32B5C}" type="slidenum">
              <a:rPr lang="en-GB" sz="1600">
                <a:solidFill>
                  <a:srgbClr val="595959"/>
                </a:solidFill>
                <a:latin typeface="PF Paperback Light" charset="0"/>
              </a:rPr>
              <a:pPr/>
              <a:t>25</a:t>
            </a:fld>
            <a:endParaRPr lang="en-GB" sz="1600">
              <a:solidFill>
                <a:srgbClr val="595959"/>
              </a:solidFill>
              <a:latin typeface="PF Paperback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OpenAIRE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358775" indent="-395288"/>
            <a:r>
              <a:rPr lang="hu-HU" dirty="0"/>
              <a:t>FP7 – </a:t>
            </a:r>
            <a:r>
              <a:rPr lang="hu-HU" dirty="0" smtClean="0"/>
              <a:t>Kutatási infrastruktúra</a:t>
            </a:r>
            <a:endParaRPr lang="hu-HU" dirty="0"/>
          </a:p>
          <a:p>
            <a:pPr marL="358775" indent="-395288"/>
            <a:r>
              <a:rPr lang="hu-HU" dirty="0"/>
              <a:t>4,1 millió euró</a:t>
            </a:r>
          </a:p>
          <a:p>
            <a:pPr marL="358775" indent="-395288"/>
            <a:r>
              <a:rPr lang="hu-HU" dirty="0"/>
              <a:t>2009. dec.1.</a:t>
            </a:r>
          </a:p>
          <a:p>
            <a:pPr marL="358775" indent="-395288"/>
            <a:r>
              <a:rPr lang="hu-HU" dirty="0"/>
              <a:t>36 hónap</a:t>
            </a:r>
          </a:p>
          <a:p>
            <a:pPr marL="358775" indent="-395288"/>
            <a:r>
              <a:rPr lang="hu-HU" dirty="0"/>
              <a:t>27 ország, 38 partner</a:t>
            </a:r>
          </a:p>
          <a:p>
            <a:pPr>
              <a:defRPr/>
            </a:pPr>
            <a:r>
              <a:rPr lang="hu-HU" dirty="0"/>
              <a:t>Célok:</a:t>
            </a:r>
          </a:p>
          <a:p>
            <a:pPr marL="478350" indent="-514350">
              <a:buFontTx/>
              <a:buAutoNum type="arabicPeriod"/>
              <a:defRPr/>
            </a:pPr>
            <a:r>
              <a:rPr lang="en-US" dirty="0" err="1"/>
              <a:t>Támogatási</a:t>
            </a:r>
            <a:r>
              <a:rPr lang="en-US" dirty="0"/>
              <a:t> </a:t>
            </a:r>
            <a:r>
              <a:rPr lang="en-US" dirty="0" err="1"/>
              <a:t>struktúra</a:t>
            </a:r>
            <a:r>
              <a:rPr lang="en-US" dirty="0"/>
              <a:t> </a:t>
            </a:r>
            <a:r>
              <a:rPr lang="en-US" dirty="0" err="1"/>
              <a:t>kiépítése</a:t>
            </a:r>
            <a:r>
              <a:rPr lang="en-US" dirty="0"/>
              <a:t> FP7 </a:t>
            </a:r>
            <a:r>
              <a:rPr lang="en-US" dirty="0" err="1"/>
              <a:t>kutatási</a:t>
            </a:r>
            <a:r>
              <a:rPr lang="en-US" dirty="0"/>
              <a:t> </a:t>
            </a:r>
            <a:r>
              <a:rPr lang="en-US" dirty="0" err="1"/>
              <a:t>publikációk</a:t>
            </a:r>
            <a:r>
              <a:rPr lang="en-US" dirty="0"/>
              <a:t> </a:t>
            </a:r>
            <a:r>
              <a:rPr lang="en-US" dirty="0" err="1"/>
              <a:t>feltöltéséhez</a:t>
            </a:r>
            <a:r>
              <a:rPr lang="en-US" dirty="0"/>
              <a:t> </a:t>
            </a:r>
            <a:endParaRPr lang="hu-HU" dirty="0"/>
          </a:p>
          <a:p>
            <a:pPr marL="478350" indent="-514350">
              <a:buFontTx/>
              <a:buAutoNum type="arabicPeriod"/>
              <a:defRPr/>
            </a:pP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infrastruktúra</a:t>
            </a:r>
            <a:r>
              <a:rPr lang="en-US" dirty="0"/>
              <a:t> </a:t>
            </a:r>
            <a:r>
              <a:rPr lang="en-US" dirty="0" err="1"/>
              <a:t>kiépítése</a:t>
            </a:r>
            <a:r>
              <a:rPr lang="en-US" dirty="0"/>
              <a:t> </a:t>
            </a:r>
            <a:endParaRPr lang="hu-HU" dirty="0"/>
          </a:p>
          <a:p>
            <a:pPr marL="478350" indent="-514350">
              <a:buFontTx/>
              <a:buAutoNum type="arabicPeriod"/>
              <a:defRPr/>
            </a:pPr>
            <a:r>
              <a:rPr lang="en-US" dirty="0" err="1"/>
              <a:t>Kutatási</a:t>
            </a:r>
            <a:r>
              <a:rPr lang="en-US" dirty="0"/>
              <a:t> </a:t>
            </a:r>
            <a:r>
              <a:rPr lang="en-US" dirty="0" err="1"/>
              <a:t>adathalmazok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(</a:t>
            </a:r>
            <a:r>
              <a:rPr lang="en-US" dirty="0" err="1"/>
              <a:t>adatmodellek</a:t>
            </a:r>
            <a:r>
              <a:rPr lang="en-US" dirty="0"/>
              <a:t>, </a:t>
            </a:r>
            <a:r>
              <a:rPr lang="en-US" dirty="0" err="1"/>
              <a:t>munkafolyamatok</a:t>
            </a:r>
            <a:r>
              <a:rPr lang="en-US" dirty="0"/>
              <a:t>, </a:t>
            </a:r>
            <a:r>
              <a:rPr lang="en-US" dirty="0" err="1"/>
              <a:t>technológiák</a:t>
            </a:r>
            <a:r>
              <a:rPr lang="en-US" dirty="0"/>
              <a:t> </a:t>
            </a:r>
            <a:r>
              <a:rPr lang="en-US" dirty="0" err="1"/>
              <a:t>kutatása</a:t>
            </a:r>
            <a:r>
              <a:rPr lang="en-US" dirty="0"/>
              <a:t>)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6" descr="Infra_Overview.png"/>
          <p:cNvPicPr>
            <a:picLocks noChangeAspect="1"/>
          </p:cNvPicPr>
          <p:nvPr/>
        </p:nvPicPr>
        <p:blipFill>
          <a:blip r:embed="rId2"/>
          <a:srcRect t="11480" b="11480"/>
          <a:stretch>
            <a:fillRect/>
          </a:stretch>
        </p:blipFill>
        <p:spPr>
          <a:xfrm>
            <a:off x="2943422" y="1187624"/>
            <a:ext cx="12385377" cy="73727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25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OpenAIREplus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567160" y="2268543"/>
            <a:ext cx="14834196" cy="6048375"/>
          </a:xfrm>
        </p:spPr>
        <p:txBody>
          <a:bodyPr/>
          <a:lstStyle/>
          <a:p>
            <a:r>
              <a:rPr lang="hu-HU" dirty="0"/>
              <a:t>2011 </a:t>
            </a:r>
            <a:r>
              <a:rPr lang="hu-HU" dirty="0" smtClean="0"/>
              <a:t>december</a:t>
            </a:r>
          </a:p>
          <a:p>
            <a:pPr marL="358775" indent="-395288"/>
            <a:r>
              <a:rPr lang="hu-HU" dirty="0" smtClean="0"/>
              <a:t>36 </a:t>
            </a:r>
            <a:r>
              <a:rPr lang="hu-HU" dirty="0"/>
              <a:t>hónap</a:t>
            </a:r>
          </a:p>
          <a:p>
            <a:pPr marL="358775" indent="-395288"/>
            <a:r>
              <a:rPr lang="hu-HU" dirty="0" smtClean="0"/>
              <a:t>33 </a:t>
            </a:r>
            <a:r>
              <a:rPr lang="hu-HU" dirty="0"/>
              <a:t>ország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Célok: </a:t>
            </a:r>
          </a:p>
          <a:p>
            <a:pPr marL="0" indent="0">
              <a:buNone/>
            </a:pPr>
            <a:r>
              <a:rPr lang="hu-HU" sz="2400" dirty="0" smtClean="0"/>
              <a:t>1. Infrastruktúra kialakítása nyílt </a:t>
            </a:r>
            <a:r>
              <a:rPr lang="hu-HU" sz="2400" dirty="0"/>
              <a:t>hozzáférésű publikációk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és </a:t>
            </a:r>
            <a:r>
              <a:rPr lang="hu-HU" sz="2400" dirty="0"/>
              <a:t>a hozzájuk tartozó </a:t>
            </a:r>
            <a:r>
              <a:rPr lang="hu-HU" sz="2400" dirty="0" smtClean="0"/>
              <a:t>adathalmazok összekötésére </a:t>
            </a:r>
          </a:p>
          <a:p>
            <a:pPr marL="0" indent="0">
              <a:buNone/>
            </a:pPr>
            <a:r>
              <a:rPr lang="hu-HU" sz="2400" dirty="0" smtClean="0"/>
              <a:t>2. Képzések/oktatások szervezése</a:t>
            </a:r>
          </a:p>
          <a:p>
            <a:pPr marL="0" indent="0">
              <a:buNone/>
            </a:pPr>
            <a:r>
              <a:rPr lang="hu-HU" sz="2400" dirty="0" smtClean="0"/>
              <a:t>3. </a:t>
            </a:r>
            <a:r>
              <a:rPr lang="hu-HU" sz="2400" dirty="0" err="1" smtClean="0"/>
              <a:t>Helpdesk</a:t>
            </a:r>
            <a:r>
              <a:rPr lang="hu-HU" sz="2400" dirty="0" smtClean="0"/>
              <a:t> szolgáltatás fejlesztése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53" y="2335910"/>
            <a:ext cx="6428804" cy="60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673473" y="4123208"/>
            <a:ext cx="2520280" cy="2558586"/>
          </a:xfrm>
          <a:prstGeom prst="leftArrow">
            <a:avLst>
              <a:gd name="adj1" fmla="val 50000"/>
              <a:gd name="adj2" fmla="val 3023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35921" dir="27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14320688" y="5045993"/>
            <a:ext cx="1656184" cy="713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Nyílt adatok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infrastruktúrája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9627438" y="4358545"/>
            <a:ext cx="2880320" cy="2403390"/>
          </a:xfrm>
          <a:prstGeom prst="rightArrow">
            <a:avLst>
              <a:gd name="adj1" fmla="val 50000"/>
              <a:gd name="adj2" fmla="val 27759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35921" dir="27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1" name="Szövegdoboz 2"/>
          <p:cNvSpPr txBox="1">
            <a:spLocks noChangeArrowheads="1"/>
          </p:cNvSpPr>
          <p:nvPr/>
        </p:nvSpPr>
        <p:spPr bwMode="auto">
          <a:xfrm>
            <a:off x="10144224" y="5208811"/>
            <a:ext cx="1515541" cy="754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OA publikációk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infrastruktúrája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2016432" y="4647134"/>
            <a:ext cx="2160240" cy="561677"/>
          </a:xfrm>
          <a:custGeom>
            <a:avLst/>
            <a:gdLst>
              <a:gd name="G0" fmla="+- 8233 0 0"/>
              <a:gd name="G1" fmla="+- 11240316 0 0"/>
              <a:gd name="G2" fmla="+- 0 0 11240316"/>
              <a:gd name="T0" fmla="*/ 0 256 1"/>
              <a:gd name="T1" fmla="*/ 180 256 1"/>
              <a:gd name="G3" fmla="+- 11240316 T0 T1"/>
              <a:gd name="T2" fmla="*/ 0 256 1"/>
              <a:gd name="T3" fmla="*/ 90 256 1"/>
              <a:gd name="G4" fmla="+- 11240316 T2 T3"/>
              <a:gd name="G5" fmla="*/ G4 2 1"/>
              <a:gd name="T4" fmla="*/ 90 256 1"/>
              <a:gd name="T5" fmla="*/ 0 256 1"/>
              <a:gd name="G6" fmla="+- 11240316 T4 T5"/>
              <a:gd name="G7" fmla="*/ G6 2 1"/>
              <a:gd name="G8" fmla="abs 1124031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3"/>
              <a:gd name="G18" fmla="*/ 8233 1 2"/>
              <a:gd name="G19" fmla="+- G18 5400 0"/>
              <a:gd name="G20" fmla="cos G19 11240316"/>
              <a:gd name="G21" fmla="sin G19 11240316"/>
              <a:gd name="G22" fmla="+- G20 10800 0"/>
              <a:gd name="G23" fmla="+- G21 10800 0"/>
              <a:gd name="G24" fmla="+- 10800 0 G20"/>
              <a:gd name="G25" fmla="+- 8233 10800 0"/>
              <a:gd name="G26" fmla="?: G9 G17 G25"/>
              <a:gd name="G27" fmla="?: G9 0 21600"/>
              <a:gd name="G28" fmla="cos 10800 11240316"/>
              <a:gd name="G29" fmla="sin 10800 11240316"/>
              <a:gd name="G30" fmla="sin 8233 11240316"/>
              <a:gd name="G31" fmla="+- G28 10800 0"/>
              <a:gd name="G32" fmla="+- G29 10800 0"/>
              <a:gd name="G33" fmla="+- G30 10800 0"/>
              <a:gd name="G34" fmla="?: G4 0 G31"/>
              <a:gd name="G35" fmla="?: 11240316 G34 0"/>
              <a:gd name="G36" fmla="?: G6 G35 G31"/>
              <a:gd name="G37" fmla="+- 21600 0 G36"/>
              <a:gd name="G38" fmla="?: G4 0 G33"/>
              <a:gd name="G39" fmla="?: 1124031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87 w 21600"/>
              <a:gd name="T15" fmla="*/ 12204 h 21600"/>
              <a:gd name="T16" fmla="*/ 10800 w 21600"/>
              <a:gd name="T17" fmla="*/ 2567 h 21600"/>
              <a:gd name="T18" fmla="*/ 20213 w 21600"/>
              <a:gd name="T19" fmla="*/ 1220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57" y="12014"/>
                </a:moveTo>
                <a:cubicBezTo>
                  <a:pt x="2597" y="11612"/>
                  <a:pt x="2567" y="11206"/>
                  <a:pt x="2567" y="10800"/>
                </a:cubicBezTo>
                <a:cubicBezTo>
                  <a:pt x="2567" y="6253"/>
                  <a:pt x="6253" y="2567"/>
                  <a:pt x="10800" y="2567"/>
                </a:cubicBezTo>
                <a:cubicBezTo>
                  <a:pt x="15346" y="2567"/>
                  <a:pt x="19033" y="6253"/>
                  <a:pt x="19033" y="10800"/>
                </a:cubicBezTo>
                <a:cubicBezTo>
                  <a:pt x="19033" y="11206"/>
                  <a:pt x="19002" y="11612"/>
                  <a:pt x="18942" y="12014"/>
                </a:cubicBezTo>
                <a:lnTo>
                  <a:pt x="21481" y="12393"/>
                </a:lnTo>
                <a:cubicBezTo>
                  <a:pt x="21560" y="11866"/>
                  <a:pt x="21600" y="1133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33"/>
                  <a:pt x="39" y="11866"/>
                  <a:pt x="118" y="12393"/>
                </a:cubicBez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0617256">
            <a:off x="11985730" y="5772271"/>
            <a:ext cx="2294424" cy="807942"/>
          </a:xfrm>
          <a:custGeom>
            <a:avLst/>
            <a:gdLst>
              <a:gd name="G0" fmla="+- 8233 0 0"/>
              <a:gd name="G1" fmla="+- 11240316 0 0"/>
              <a:gd name="G2" fmla="+- 0 0 11240316"/>
              <a:gd name="T0" fmla="*/ 0 256 1"/>
              <a:gd name="T1" fmla="*/ 180 256 1"/>
              <a:gd name="G3" fmla="+- 11240316 T0 T1"/>
              <a:gd name="T2" fmla="*/ 0 256 1"/>
              <a:gd name="T3" fmla="*/ 90 256 1"/>
              <a:gd name="G4" fmla="+- 11240316 T2 T3"/>
              <a:gd name="G5" fmla="*/ G4 2 1"/>
              <a:gd name="T4" fmla="*/ 90 256 1"/>
              <a:gd name="T5" fmla="*/ 0 256 1"/>
              <a:gd name="G6" fmla="+- 11240316 T4 T5"/>
              <a:gd name="G7" fmla="*/ G6 2 1"/>
              <a:gd name="G8" fmla="abs 1124031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3"/>
              <a:gd name="G18" fmla="*/ 8233 1 2"/>
              <a:gd name="G19" fmla="+- G18 5400 0"/>
              <a:gd name="G20" fmla="cos G19 11240316"/>
              <a:gd name="G21" fmla="sin G19 11240316"/>
              <a:gd name="G22" fmla="+- G20 10800 0"/>
              <a:gd name="G23" fmla="+- G21 10800 0"/>
              <a:gd name="G24" fmla="+- 10800 0 G20"/>
              <a:gd name="G25" fmla="+- 8233 10800 0"/>
              <a:gd name="G26" fmla="?: G9 G17 G25"/>
              <a:gd name="G27" fmla="?: G9 0 21600"/>
              <a:gd name="G28" fmla="cos 10800 11240316"/>
              <a:gd name="G29" fmla="sin 10800 11240316"/>
              <a:gd name="G30" fmla="sin 8233 11240316"/>
              <a:gd name="G31" fmla="+- G28 10800 0"/>
              <a:gd name="G32" fmla="+- G29 10800 0"/>
              <a:gd name="G33" fmla="+- G30 10800 0"/>
              <a:gd name="G34" fmla="?: G4 0 G31"/>
              <a:gd name="G35" fmla="?: 11240316 G34 0"/>
              <a:gd name="G36" fmla="?: G6 G35 G31"/>
              <a:gd name="G37" fmla="+- 21600 0 G36"/>
              <a:gd name="G38" fmla="?: G4 0 G33"/>
              <a:gd name="G39" fmla="?: 1124031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87 w 21600"/>
              <a:gd name="T15" fmla="*/ 12204 h 21600"/>
              <a:gd name="T16" fmla="*/ 10800 w 21600"/>
              <a:gd name="T17" fmla="*/ 2567 h 21600"/>
              <a:gd name="T18" fmla="*/ 20213 w 21600"/>
              <a:gd name="T19" fmla="*/ 1220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57" y="12014"/>
                </a:moveTo>
                <a:cubicBezTo>
                  <a:pt x="2597" y="11612"/>
                  <a:pt x="2567" y="11206"/>
                  <a:pt x="2567" y="10800"/>
                </a:cubicBezTo>
                <a:cubicBezTo>
                  <a:pt x="2567" y="6253"/>
                  <a:pt x="6253" y="2567"/>
                  <a:pt x="10800" y="2567"/>
                </a:cubicBezTo>
                <a:cubicBezTo>
                  <a:pt x="15346" y="2567"/>
                  <a:pt x="19033" y="6253"/>
                  <a:pt x="19033" y="10800"/>
                </a:cubicBezTo>
                <a:cubicBezTo>
                  <a:pt x="19033" y="11206"/>
                  <a:pt x="19002" y="11612"/>
                  <a:pt x="18942" y="12014"/>
                </a:cubicBezTo>
                <a:lnTo>
                  <a:pt x="21481" y="12393"/>
                </a:lnTo>
                <a:cubicBezTo>
                  <a:pt x="21560" y="11866"/>
                  <a:pt x="21600" y="1133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33"/>
                  <a:pt x="39" y="11866"/>
                  <a:pt x="118" y="12393"/>
                </a:cubicBez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5" name="Picture 11" descr="openaireplus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814" y="2627732"/>
            <a:ext cx="1495476" cy="14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OpenAIRE2020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1256" y="2268543"/>
            <a:ext cx="14042108" cy="604837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2015 január </a:t>
            </a:r>
          </a:p>
          <a:p>
            <a:r>
              <a:rPr lang="en-GB" dirty="0" smtClean="0"/>
              <a:t>42 </a:t>
            </a:r>
            <a:r>
              <a:rPr lang="hu-HU" dirty="0" smtClean="0"/>
              <a:t>hónap</a:t>
            </a:r>
            <a:endParaRPr lang="en-GB" dirty="0" smtClean="0"/>
          </a:p>
          <a:p>
            <a:r>
              <a:rPr lang="en-GB" dirty="0" smtClean="0"/>
              <a:t>50 </a:t>
            </a:r>
            <a:r>
              <a:rPr lang="hu-HU" dirty="0" smtClean="0"/>
              <a:t>partner</a:t>
            </a:r>
            <a:endParaRPr lang="en-GB" dirty="0" smtClean="0"/>
          </a:p>
          <a:p>
            <a:pPr lvl="1"/>
            <a:r>
              <a:rPr lang="en-GB" dirty="0" smtClean="0"/>
              <a:t>33 </a:t>
            </a:r>
            <a:r>
              <a:rPr lang="hu-HU" dirty="0" smtClean="0"/>
              <a:t>Nemzeti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helpdesk</a:t>
            </a:r>
            <a:r>
              <a:rPr lang="hu-HU" dirty="0" smtClean="0"/>
              <a:t> </a:t>
            </a:r>
            <a:r>
              <a:rPr lang="hu-HU" dirty="0" smtClean="0"/>
              <a:t>pont</a:t>
            </a:r>
            <a:endParaRPr lang="hu-HU" dirty="0"/>
          </a:p>
          <a:p>
            <a:pPr lvl="1"/>
            <a:r>
              <a:rPr lang="en-GB" dirty="0" smtClean="0"/>
              <a:t>7 </a:t>
            </a:r>
            <a:r>
              <a:rPr lang="hu-HU" dirty="0" smtClean="0"/>
              <a:t> Technikai partner</a:t>
            </a:r>
            <a:endParaRPr lang="en-GB" dirty="0" smtClean="0"/>
          </a:p>
          <a:p>
            <a:pPr lvl="1"/>
            <a:r>
              <a:rPr lang="en-GB" dirty="0" smtClean="0"/>
              <a:t>12 </a:t>
            </a:r>
            <a:r>
              <a:rPr lang="hu-HU" dirty="0" smtClean="0"/>
              <a:t>Tudományos szervezet</a:t>
            </a:r>
            <a:endParaRPr lang="en-GB" dirty="0" smtClean="0"/>
          </a:p>
          <a:p>
            <a:pPr lvl="1"/>
            <a:r>
              <a:rPr lang="en-GB" dirty="0" smtClean="0"/>
              <a:t>3 </a:t>
            </a:r>
            <a:r>
              <a:rPr lang="hu-HU" dirty="0"/>
              <a:t>A</a:t>
            </a:r>
            <a:r>
              <a:rPr lang="hu-HU" dirty="0" smtClean="0"/>
              <a:t>datközösség</a:t>
            </a:r>
            <a:endParaRPr lang="en-GB" dirty="0" smtClean="0"/>
          </a:p>
          <a:p>
            <a:pPr lvl="1"/>
            <a:r>
              <a:rPr lang="en-GB" dirty="0" smtClean="0"/>
              <a:t>3 </a:t>
            </a:r>
            <a:r>
              <a:rPr lang="hu-HU" dirty="0"/>
              <a:t>J</a:t>
            </a:r>
            <a:r>
              <a:rPr lang="hu-HU" dirty="0" smtClean="0"/>
              <a:t>ogi szakértő</a:t>
            </a:r>
            <a:endParaRPr lang="en-GB" dirty="0" smtClean="0"/>
          </a:p>
          <a:p>
            <a:r>
              <a:rPr lang="hu-HU" dirty="0" smtClean="0"/>
              <a:t>Több projektet magában foglaló program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27800" y="518487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8721D"/>
                </a:solidFill>
                <a:latin typeface="PF Paperback"/>
                <a:cs typeface="PF Paperback"/>
              </a:rPr>
              <a:t>CNR, ARC, UNIBI, ICM, UBONN, CERN, </a:t>
            </a:r>
            <a:r>
              <a:rPr lang="en-GB" sz="2400" dirty="0" err="1" smtClean="0">
                <a:solidFill>
                  <a:srgbClr val="D8721D"/>
                </a:solidFill>
                <a:latin typeface="PF Paperback"/>
                <a:cs typeface="PF Paperback"/>
              </a:rPr>
              <a:t>UoA</a:t>
            </a:r>
            <a:endParaRPr lang="en-GB" sz="2400" dirty="0">
              <a:solidFill>
                <a:srgbClr val="D8721D"/>
              </a:solidFill>
              <a:latin typeface="PF Paperback"/>
              <a:cs typeface="PF Paperb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3744" y="639095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8721D"/>
                </a:solidFill>
                <a:latin typeface="PF Paperback"/>
                <a:cs typeface="PF Paperback"/>
              </a:rPr>
              <a:t>EBI, </a:t>
            </a:r>
            <a:r>
              <a:rPr lang="en-GB" sz="2400" dirty="0" err="1" smtClean="0">
                <a:solidFill>
                  <a:srgbClr val="D8721D"/>
                </a:solidFill>
                <a:latin typeface="PF Paperback"/>
                <a:cs typeface="PF Paperback"/>
              </a:rPr>
              <a:t>Pangea</a:t>
            </a:r>
            <a:r>
              <a:rPr lang="en-GB" sz="2400" dirty="0" smtClean="0">
                <a:solidFill>
                  <a:srgbClr val="D8721D"/>
                </a:solidFill>
                <a:latin typeface="PF Paperback"/>
                <a:cs typeface="PF Paperback"/>
              </a:rPr>
              <a:t>, DANS   </a:t>
            </a:r>
            <a:endParaRPr lang="en-GB" sz="2400" dirty="0">
              <a:solidFill>
                <a:srgbClr val="D8721D"/>
              </a:solidFill>
              <a:latin typeface="PF Paperback"/>
              <a:cs typeface="PF Paperb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9728" y="704988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D8721D"/>
                </a:solidFill>
                <a:latin typeface="PF Paperback"/>
                <a:cs typeface="PF Paperback"/>
              </a:rPr>
              <a:t>UvA</a:t>
            </a:r>
            <a:r>
              <a:rPr lang="en-GB" sz="2400" dirty="0" smtClean="0">
                <a:solidFill>
                  <a:srgbClr val="D8721D"/>
                </a:solidFill>
                <a:latin typeface="PF Paperback"/>
                <a:cs typeface="PF Paperback"/>
              </a:rPr>
              <a:t>, UGOE, ICM </a:t>
            </a:r>
            <a:endParaRPr lang="en-GB" sz="2400" dirty="0">
              <a:solidFill>
                <a:srgbClr val="D8721D"/>
              </a:solidFill>
              <a:latin typeface="PF Paperback"/>
              <a:cs typeface="PF Paperb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7920" y="564653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D8721D"/>
                </a:solidFill>
                <a:latin typeface="PF Paperback"/>
                <a:cs typeface="PF Paperback"/>
              </a:rPr>
              <a:t>UGOE, UMINHO, UGENT, </a:t>
            </a:r>
            <a:r>
              <a:rPr lang="en-GB" sz="2000" dirty="0" err="1" smtClean="0">
                <a:solidFill>
                  <a:srgbClr val="D8721D"/>
                </a:solidFill>
                <a:latin typeface="PF Paperback"/>
                <a:cs typeface="PF Paperback"/>
              </a:rPr>
              <a:t>CRIStin</a:t>
            </a:r>
            <a:r>
              <a:rPr lang="en-GB" sz="2000" dirty="0" smtClean="0">
                <a:solidFill>
                  <a:srgbClr val="D8721D"/>
                </a:solidFill>
                <a:latin typeface="PF Paperback"/>
                <a:cs typeface="PF Paperback"/>
              </a:rPr>
              <a:t>, </a:t>
            </a:r>
            <a:r>
              <a:rPr lang="en-GB" sz="2000" dirty="0" err="1" smtClean="0">
                <a:solidFill>
                  <a:srgbClr val="D8721D"/>
                </a:solidFill>
                <a:latin typeface="PF Paperback"/>
                <a:cs typeface="PF Paperback"/>
              </a:rPr>
              <a:t>eIFL</a:t>
            </a:r>
            <a:r>
              <a:rPr lang="en-GB" sz="2000" dirty="0" smtClean="0">
                <a:solidFill>
                  <a:srgbClr val="D8721D"/>
                </a:solidFill>
                <a:latin typeface="PF Paperback"/>
                <a:cs typeface="PF Paperback"/>
              </a:rPr>
              <a:t>, LIBER, J</a:t>
            </a:r>
            <a:r>
              <a:rPr lang="hu-HU" sz="2000" dirty="0" smtClean="0">
                <a:solidFill>
                  <a:srgbClr val="D8721D"/>
                </a:solidFill>
                <a:latin typeface="PF Paperback"/>
                <a:cs typeface="PF Paperback"/>
              </a:rPr>
              <a:t>ISC</a:t>
            </a:r>
            <a:r>
              <a:rPr lang="en-GB" sz="2000" dirty="0" smtClean="0">
                <a:solidFill>
                  <a:srgbClr val="D8721D"/>
                </a:solidFill>
                <a:latin typeface="PF Paperback"/>
                <a:cs typeface="PF Paperback"/>
              </a:rPr>
              <a:t>, COUPERIN, SURF, UCL, COAR, CLARA</a:t>
            </a:r>
            <a:endParaRPr lang="en-GB" sz="2000" dirty="0">
              <a:solidFill>
                <a:srgbClr val="D8721D"/>
              </a:solidFill>
              <a:latin typeface="PF Paperback"/>
              <a:cs typeface="PF Paperback"/>
            </a:endParaRPr>
          </a:p>
        </p:txBody>
      </p:sp>
    </p:spTree>
    <p:extLst>
      <p:ext uri="{BB962C8B-B14F-4D97-AF65-F5344CB8AC3E}">
        <p14:creationId xmlns:p14="http://schemas.microsoft.com/office/powerpoint/2010/main" val="9955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Nyílt tudomány infrastruktúrája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8354976"/>
              </p:ext>
            </p:extLst>
          </p:nvPr>
        </p:nvGraphicFramePr>
        <p:xfrm>
          <a:off x="2583384" y="2555776"/>
          <a:ext cx="7776863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36312" y="4372813"/>
            <a:ext cx="47525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PF Paperback"/>
                <a:cs typeface="PF Paperback"/>
              </a:rPr>
              <a:t>Kapcsolódás</a:t>
            </a:r>
            <a:endParaRPr lang="en-GB" dirty="0" smtClean="0">
              <a:latin typeface="PF Paperback"/>
              <a:cs typeface="PF Paperback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dirty="0" smtClean="0">
                <a:latin typeface="PF Paperback"/>
                <a:cs typeface="PF Paperback"/>
              </a:rPr>
              <a:t>H2020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dirty="0" smtClean="0">
                <a:latin typeface="PF Paperback"/>
                <a:cs typeface="PF Paperback"/>
              </a:rPr>
              <a:t>Nemzeti finanszírozók</a:t>
            </a:r>
            <a:endParaRPr lang="en-GB" dirty="0" smtClean="0">
              <a:latin typeface="PF Paperback"/>
              <a:cs typeface="PF Paperb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04" y="471775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PF Paperback"/>
                <a:cs typeface="PF Paperback"/>
              </a:rPr>
              <a:t>Támogatás és képzés</a:t>
            </a:r>
            <a:endParaRPr lang="en-GB" sz="3600" dirty="0">
              <a:latin typeface="PF Paperback"/>
              <a:cs typeface="PF Paperback"/>
            </a:endParaRPr>
          </a:p>
        </p:txBody>
      </p:sp>
    </p:spTree>
    <p:extLst>
      <p:ext uri="{BB962C8B-B14F-4D97-AF65-F5344CB8AC3E}">
        <p14:creationId xmlns:p14="http://schemas.microsoft.com/office/powerpoint/2010/main" val="30527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9963" y="8623300"/>
            <a:ext cx="12746037" cy="485775"/>
          </a:xfrm>
        </p:spPr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535275" y="8623300"/>
            <a:ext cx="720725" cy="485775"/>
          </a:xfrm>
        </p:spPr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" name="Picture 5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13" y="467544"/>
            <a:ext cx="10969219" cy="82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OpenAIRE2020 </a:t>
            </a:r>
            <a:r>
              <a:rPr lang="hu-HU" dirty="0" smtClean="0"/>
              <a:t>célok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B44801"/>
                </a:solidFill>
              </a:rPr>
              <a:t>interoperabilit</a:t>
            </a:r>
            <a:r>
              <a:rPr lang="hu-HU" dirty="0" smtClean="0">
                <a:solidFill>
                  <a:srgbClr val="B44801"/>
                </a:solidFill>
              </a:rPr>
              <a:t>ás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növelése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smtClean="0"/>
              <a:t>a kutatási források között</a:t>
            </a:r>
            <a:endParaRPr lang="en-GB" dirty="0" smtClean="0"/>
          </a:p>
          <a:p>
            <a:r>
              <a:rPr lang="hu-HU" dirty="0" smtClean="0"/>
              <a:t>A </a:t>
            </a:r>
            <a:r>
              <a:rPr lang="en-GB" dirty="0" smtClean="0"/>
              <a:t>H2020 </a:t>
            </a:r>
            <a:r>
              <a:rPr lang="en-GB" dirty="0" smtClean="0">
                <a:solidFill>
                  <a:srgbClr val="B44801"/>
                </a:solidFill>
              </a:rPr>
              <a:t>OA </a:t>
            </a:r>
            <a:r>
              <a:rPr lang="en-GB" dirty="0" err="1" smtClean="0">
                <a:solidFill>
                  <a:srgbClr val="B44801"/>
                </a:solidFill>
              </a:rPr>
              <a:t>mand</a:t>
            </a:r>
            <a:r>
              <a:rPr lang="hu-HU" dirty="0" err="1" smtClean="0">
                <a:solidFill>
                  <a:srgbClr val="B44801"/>
                </a:solidFill>
              </a:rPr>
              <a:t>átumok</a:t>
            </a:r>
            <a:r>
              <a:rPr lang="hu-HU" dirty="0" smtClean="0">
                <a:solidFill>
                  <a:srgbClr val="B44801"/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támogatása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dirty="0" smtClean="0"/>
              <a:t>100% </a:t>
            </a:r>
            <a:r>
              <a:rPr lang="hu-HU" dirty="0" smtClean="0"/>
              <a:t>nyílt hozzáférés a tudományos publikáció körében</a:t>
            </a:r>
            <a:endParaRPr lang="en-GB" dirty="0" smtClean="0"/>
          </a:p>
          <a:p>
            <a:pPr lvl="1"/>
            <a:r>
              <a:rPr lang="hu-HU" dirty="0" smtClean="0"/>
              <a:t>Research </a:t>
            </a:r>
            <a:r>
              <a:rPr lang="hu-HU" dirty="0"/>
              <a:t>D</a:t>
            </a:r>
            <a:r>
              <a:rPr lang="hu-HU" dirty="0" smtClean="0"/>
              <a:t>ata Pilot</a:t>
            </a:r>
            <a:endParaRPr lang="en-GB" dirty="0"/>
          </a:p>
          <a:p>
            <a:r>
              <a:rPr lang="en-GB" dirty="0" smtClean="0">
                <a:solidFill>
                  <a:srgbClr val="B44801"/>
                </a:solidFill>
              </a:rPr>
              <a:t>Gold </a:t>
            </a:r>
            <a:r>
              <a:rPr lang="en-GB" dirty="0">
                <a:solidFill>
                  <a:srgbClr val="B44801"/>
                </a:solidFill>
              </a:rPr>
              <a:t>OA pilot</a:t>
            </a:r>
            <a:r>
              <a:rPr lang="en-GB" dirty="0"/>
              <a:t> </a:t>
            </a:r>
            <a:r>
              <a:rPr lang="hu-HU" dirty="0" smtClean="0"/>
              <a:t>- </a:t>
            </a:r>
            <a:r>
              <a:rPr lang="en-GB" dirty="0" smtClean="0"/>
              <a:t>FP7 </a:t>
            </a:r>
            <a:r>
              <a:rPr lang="hu-HU" dirty="0" smtClean="0"/>
              <a:t>pályázat utáni publikálás támogatása</a:t>
            </a:r>
            <a:endParaRPr lang="en-GB" dirty="0" smtClean="0"/>
          </a:p>
          <a:p>
            <a:r>
              <a:rPr lang="hu-HU" dirty="0" smtClean="0"/>
              <a:t>A tudományos kommunikáció </a:t>
            </a:r>
            <a:r>
              <a:rPr lang="hu-HU" dirty="0" smtClean="0">
                <a:solidFill>
                  <a:srgbClr val="B44801"/>
                </a:solidFill>
              </a:rPr>
              <a:t>új formáinak </a:t>
            </a:r>
            <a:r>
              <a:rPr lang="hu-HU" dirty="0" smtClean="0"/>
              <a:t>tesztelése</a:t>
            </a:r>
            <a:endParaRPr lang="en-GB" dirty="0" smtClean="0"/>
          </a:p>
          <a:p>
            <a:r>
              <a:rPr lang="hu-HU" dirty="0" smtClean="0">
                <a:solidFill>
                  <a:srgbClr val="B44801"/>
                </a:solidFill>
              </a:rPr>
              <a:t>Nemzetközi </a:t>
            </a:r>
            <a:r>
              <a:rPr lang="en-GB" dirty="0" smtClean="0"/>
              <a:t> </a:t>
            </a:r>
            <a:r>
              <a:rPr lang="hu-HU" dirty="0" smtClean="0"/>
              <a:t>együttműködések megerősítése</a:t>
            </a:r>
            <a:endParaRPr lang="en-GB" dirty="0" smtClean="0"/>
          </a:p>
          <a:p>
            <a:r>
              <a:rPr lang="hu-HU" dirty="0" smtClean="0"/>
              <a:t>Az </a:t>
            </a:r>
            <a:r>
              <a:rPr lang="en-GB" dirty="0" err="1" smtClean="0"/>
              <a:t>OpenAIRE</a:t>
            </a:r>
            <a:r>
              <a:rPr lang="hu-HU" dirty="0" smtClean="0"/>
              <a:t> program, mint </a:t>
            </a:r>
            <a:r>
              <a:rPr lang="hu-HU" dirty="0" smtClean="0">
                <a:solidFill>
                  <a:srgbClr val="B44801"/>
                </a:solidFill>
              </a:rPr>
              <a:t>jogi személyiség </a:t>
            </a:r>
            <a:endParaRPr lang="en-GB" dirty="0">
              <a:solidFill>
                <a:srgbClr val="B44801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Networkshop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78ADF3-24CD-244D-BD32-CEE8F9193AF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14270</TotalTime>
  <Pages>0</Pages>
  <Words>763</Words>
  <Characters>0</Characters>
  <Application>Microsoft Office PowerPoint</Application>
  <PresentationFormat>Egyéni</PresentationFormat>
  <Lines>0</Lines>
  <Paragraphs>249</Paragraphs>
  <Slides>25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Bullets</vt:lpstr>
      <vt:lpstr>OpenAIRE2020</vt:lpstr>
      <vt:lpstr>Előzmények</vt:lpstr>
      <vt:lpstr>OpenAIRE</vt:lpstr>
      <vt:lpstr>PowerPoint bemutató</vt:lpstr>
      <vt:lpstr>OpenAIREplus</vt:lpstr>
      <vt:lpstr>OpenAIRE2020</vt:lpstr>
      <vt:lpstr>Nyílt tudomány infrastruktúrája</vt:lpstr>
      <vt:lpstr>PowerPoint bemutató</vt:lpstr>
      <vt:lpstr>OpenAIRE2020 célok</vt:lpstr>
      <vt:lpstr>A repozitóriumi hálózatból kiindulva egy Európa-szintű kutatási információs rendszer kiépítése</vt:lpstr>
      <vt:lpstr>PowerPoint bemutató</vt:lpstr>
      <vt:lpstr>NOAD - National OA Desk</vt:lpstr>
      <vt:lpstr>Helpdesk feladatok</vt:lpstr>
      <vt:lpstr>Interoperabilitás - Útmutatók</vt:lpstr>
      <vt:lpstr>Monitoring szolgáltatás</vt:lpstr>
      <vt:lpstr>H2020 DATA Pilot</vt:lpstr>
      <vt:lpstr>Kutatási adatkezelés</vt:lpstr>
      <vt:lpstr>Zenodo</vt:lpstr>
      <vt:lpstr>FP7 Gold OA Pilot</vt:lpstr>
      <vt:lpstr>Publikációk utófinanszírozása</vt:lpstr>
      <vt:lpstr>Tudományos Kommunikáció</vt:lpstr>
      <vt:lpstr>Tudománymetria</vt:lpstr>
      <vt:lpstr>Nyílt lektorálás</vt:lpstr>
      <vt:lpstr>Küldetésnyilatkozat</vt:lpstr>
      <vt:lpstr>PowerPoint bemutató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Natalia</dc:creator>
  <cp:lastModifiedBy>Karácsony Gyöngyi</cp:lastModifiedBy>
  <cp:revision>816</cp:revision>
  <dcterms:modified xsi:type="dcterms:W3CDTF">2015-02-26T07:54:28Z</dcterms:modified>
</cp:coreProperties>
</file>