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56" r:id="rId3"/>
    <p:sldId id="262" r:id="rId4"/>
    <p:sldId id="263" r:id="rId5"/>
    <p:sldId id="266" r:id="rId6"/>
    <p:sldId id="264" r:id="rId7"/>
    <p:sldId id="265" r:id="rId8"/>
    <p:sldId id="268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B51"/>
    <a:srgbClr val="349E78"/>
    <a:srgbClr val="23AD58"/>
    <a:srgbClr val="5FB747"/>
    <a:srgbClr val="18763C"/>
    <a:srgbClr val="63D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>
        <p:scale>
          <a:sx n="125" d="100"/>
          <a:sy n="125" d="100"/>
        </p:scale>
        <p:origin x="-123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127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427A7F-8CF5-4EAA-AABB-CD070D82B0F5}" type="doc">
      <dgm:prSet loTypeId="urn:microsoft.com/office/officeart/2005/8/layout/matrix1" loCatId="matrix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F315E0C4-F493-4282-B2DD-823A3AFA417C}">
      <dgm:prSet phldrT="[Szöveg]"/>
      <dgm:spPr>
        <a:xfrm>
          <a:off x="2268252" y="1653800"/>
          <a:ext cx="1944216" cy="1102533"/>
        </a:xfrm>
        <a:prstGeom prst="roundRect">
          <a:avLst/>
        </a:prstGeom>
      </dgm:spPr>
      <dgm:t>
        <a:bodyPr/>
        <a:lstStyle/>
        <a:p>
          <a:r>
            <a:rPr lang="hu-HU" b="1" smtClean="0">
              <a:latin typeface="Calibri"/>
              <a:ea typeface="+mn-ea"/>
              <a:cs typeface="+mn-cs"/>
            </a:rPr>
            <a:t>DNFP</a:t>
          </a:r>
          <a:endParaRPr lang="hu-HU" b="1" dirty="0">
            <a:latin typeface="Calibri"/>
            <a:ea typeface="+mn-ea"/>
            <a:cs typeface="+mn-cs"/>
          </a:endParaRPr>
        </a:p>
      </dgm:t>
    </dgm:pt>
    <dgm:pt modelId="{0C04F82C-D839-4F4C-A82A-6B7F48B6B19D}" type="parTrans" cxnId="{7EC2E4C1-52A0-4A11-9AE5-F9656C8AEE16}">
      <dgm:prSet/>
      <dgm:spPr/>
      <dgm:t>
        <a:bodyPr/>
        <a:lstStyle/>
        <a:p>
          <a:endParaRPr lang="hu-HU"/>
        </a:p>
      </dgm:t>
    </dgm:pt>
    <dgm:pt modelId="{ABE0CC54-27EB-4958-BBC4-6E2B30204433}" type="sibTrans" cxnId="{7EC2E4C1-52A0-4A11-9AE5-F9656C8AEE16}">
      <dgm:prSet/>
      <dgm:spPr/>
      <dgm:t>
        <a:bodyPr/>
        <a:lstStyle/>
        <a:p>
          <a:endParaRPr lang="hu-HU"/>
        </a:p>
      </dgm:t>
    </dgm:pt>
    <dgm:pt modelId="{24C523F2-A159-448A-95A2-2D5CF142E47E}">
      <dgm:prSet phldrT="[Szöveg]"/>
      <dgm:spPr>
        <a:xfrm rot="16200000">
          <a:off x="517646" y="-517646"/>
          <a:ext cx="2205067" cy="3240360"/>
        </a:xfrm>
        <a:prstGeom prst="round1Rect">
          <a:avLst/>
        </a:prstGeom>
      </dgm:spPr>
      <dgm:t>
        <a:bodyPr anchor="b"/>
        <a:lstStyle/>
        <a:p>
          <a:r>
            <a:rPr lang="hu-HU" b="1" smtClean="0">
              <a:effectLst/>
              <a:latin typeface="Calibri"/>
              <a:ea typeface="+mn-ea"/>
              <a:cs typeface="+mn-cs"/>
            </a:rPr>
            <a:t>Digitális Infrastruktúra</a:t>
          </a:r>
          <a:endParaRPr lang="hu-HU" b="1" dirty="0">
            <a:effectLst/>
            <a:latin typeface="Calibri"/>
            <a:ea typeface="+mn-ea"/>
            <a:cs typeface="+mn-cs"/>
          </a:endParaRPr>
        </a:p>
      </dgm:t>
    </dgm:pt>
    <dgm:pt modelId="{97D70A20-C8DD-49F5-9740-51A7D11FF4F4}" type="parTrans" cxnId="{4AC5A658-D3F7-48B2-9954-CEE89DD60869}">
      <dgm:prSet/>
      <dgm:spPr/>
      <dgm:t>
        <a:bodyPr/>
        <a:lstStyle/>
        <a:p>
          <a:endParaRPr lang="hu-HU"/>
        </a:p>
      </dgm:t>
    </dgm:pt>
    <dgm:pt modelId="{3A75946C-63A7-43B7-851B-7E252A8E292F}" type="sibTrans" cxnId="{4AC5A658-D3F7-48B2-9954-CEE89DD60869}">
      <dgm:prSet/>
      <dgm:spPr/>
      <dgm:t>
        <a:bodyPr/>
        <a:lstStyle/>
        <a:p>
          <a:endParaRPr lang="hu-HU"/>
        </a:p>
      </dgm:t>
    </dgm:pt>
    <dgm:pt modelId="{CB1A8CF8-89E8-4086-BD17-BE982C47EAEC}">
      <dgm:prSet phldrT="[Szöveg]"/>
      <dgm:spPr>
        <a:xfrm>
          <a:off x="3240360" y="0"/>
          <a:ext cx="3240360" cy="2205067"/>
        </a:xfrm>
        <a:prstGeom prst="round1Rect">
          <a:avLst/>
        </a:prstGeom>
      </dgm:spPr>
      <dgm:t>
        <a:bodyPr anchor="b"/>
        <a:lstStyle/>
        <a:p>
          <a:r>
            <a:rPr lang="hu-HU" b="1" dirty="0" smtClean="0">
              <a:effectLst/>
              <a:latin typeface="Calibri"/>
              <a:ea typeface="+mn-ea"/>
              <a:cs typeface="+mn-cs"/>
            </a:rPr>
            <a:t>Digitális  Közösség és Gazdaság</a:t>
          </a:r>
          <a:endParaRPr lang="hu-HU" b="1" dirty="0">
            <a:effectLst/>
            <a:latin typeface="Calibri"/>
            <a:ea typeface="+mn-ea"/>
            <a:cs typeface="+mn-cs"/>
          </a:endParaRPr>
        </a:p>
      </dgm:t>
    </dgm:pt>
    <dgm:pt modelId="{6E069D1A-AD92-4631-8F8B-29E3504142AD}" type="parTrans" cxnId="{1B930482-3DF2-4454-B983-A2552ABB86E3}">
      <dgm:prSet/>
      <dgm:spPr/>
      <dgm:t>
        <a:bodyPr/>
        <a:lstStyle/>
        <a:p>
          <a:endParaRPr lang="hu-HU"/>
        </a:p>
      </dgm:t>
    </dgm:pt>
    <dgm:pt modelId="{2635301C-D6E3-450E-8A73-05B66A5F0E1A}" type="sibTrans" cxnId="{1B930482-3DF2-4454-B983-A2552ABB86E3}">
      <dgm:prSet/>
      <dgm:spPr/>
      <dgm:t>
        <a:bodyPr/>
        <a:lstStyle/>
        <a:p>
          <a:endParaRPr lang="hu-HU"/>
        </a:p>
      </dgm:t>
    </dgm:pt>
    <dgm:pt modelId="{CA5C31CC-61A5-4F0C-A8C9-4DE5EDCC881A}">
      <dgm:prSet phldrT="[Szöveg]"/>
      <dgm:spPr>
        <a:xfrm rot="10800000">
          <a:off x="0" y="2205067"/>
          <a:ext cx="3240360" cy="2205067"/>
        </a:xfrm>
        <a:prstGeom prst="round1Rect">
          <a:avLst/>
        </a:prstGeom>
      </dgm:spPr>
      <dgm:t>
        <a:bodyPr anchor="t"/>
        <a:lstStyle/>
        <a:p>
          <a:r>
            <a:rPr lang="hu-HU" b="1" smtClean="0">
              <a:effectLst/>
              <a:latin typeface="Calibri"/>
              <a:ea typeface="+mn-ea"/>
              <a:cs typeface="+mn-cs"/>
            </a:rPr>
            <a:t>E-közigazgatási szolgáltatások</a:t>
          </a:r>
          <a:endParaRPr lang="hu-HU" b="1" dirty="0">
            <a:effectLst/>
            <a:latin typeface="Calibri"/>
            <a:ea typeface="+mn-ea"/>
            <a:cs typeface="+mn-cs"/>
          </a:endParaRPr>
        </a:p>
      </dgm:t>
    </dgm:pt>
    <dgm:pt modelId="{3E29FF99-FBC9-4C3A-8DB3-BE0C4204B294}" type="parTrans" cxnId="{DCE7D479-398F-458D-8028-D0499C8A6604}">
      <dgm:prSet/>
      <dgm:spPr/>
      <dgm:t>
        <a:bodyPr/>
        <a:lstStyle/>
        <a:p>
          <a:endParaRPr lang="hu-HU"/>
        </a:p>
      </dgm:t>
    </dgm:pt>
    <dgm:pt modelId="{AD0DF528-16FB-40E2-85BF-6B9AD6319D29}" type="sibTrans" cxnId="{DCE7D479-398F-458D-8028-D0499C8A6604}">
      <dgm:prSet/>
      <dgm:spPr/>
      <dgm:t>
        <a:bodyPr/>
        <a:lstStyle/>
        <a:p>
          <a:endParaRPr lang="hu-HU"/>
        </a:p>
      </dgm:t>
    </dgm:pt>
    <dgm:pt modelId="{F87E7141-E1A3-429A-B939-44D54A25C71F}">
      <dgm:prSet phldrT="[Szöveg]"/>
      <dgm:spPr>
        <a:xfrm rot="5400000">
          <a:off x="3758006" y="1687421"/>
          <a:ext cx="2205067" cy="3240360"/>
        </a:xfrm>
        <a:prstGeom prst="round1Rect">
          <a:avLst/>
        </a:prstGeom>
      </dgm:spPr>
      <dgm:t>
        <a:bodyPr anchor="t"/>
        <a:lstStyle/>
        <a:p>
          <a:r>
            <a:rPr lang="hu-HU" b="1" dirty="0" smtClean="0">
              <a:effectLst/>
              <a:latin typeface="Calibri"/>
              <a:ea typeface="+mn-ea"/>
              <a:cs typeface="+mn-cs"/>
            </a:rPr>
            <a:t>Digitális Készségek</a:t>
          </a:r>
          <a:endParaRPr lang="hu-HU" b="1" dirty="0">
            <a:effectLst/>
            <a:latin typeface="Calibri"/>
            <a:ea typeface="+mn-ea"/>
            <a:cs typeface="+mn-cs"/>
          </a:endParaRPr>
        </a:p>
      </dgm:t>
    </dgm:pt>
    <dgm:pt modelId="{93BC235F-5B19-42DB-9261-93CC3948C0EE}" type="parTrans" cxnId="{B9B33579-B2B5-4FFB-9598-A8F1F66D648A}">
      <dgm:prSet/>
      <dgm:spPr/>
      <dgm:t>
        <a:bodyPr/>
        <a:lstStyle/>
        <a:p>
          <a:endParaRPr lang="hu-HU"/>
        </a:p>
      </dgm:t>
    </dgm:pt>
    <dgm:pt modelId="{45A8DDC9-685C-4D01-A901-1C1AE317D0BD}" type="sibTrans" cxnId="{B9B33579-B2B5-4FFB-9598-A8F1F66D648A}">
      <dgm:prSet/>
      <dgm:spPr/>
      <dgm:t>
        <a:bodyPr/>
        <a:lstStyle/>
        <a:p>
          <a:endParaRPr lang="hu-HU"/>
        </a:p>
      </dgm:t>
    </dgm:pt>
    <dgm:pt modelId="{7C95B65A-5640-48DB-A88C-A3EE8D52C789}" type="pres">
      <dgm:prSet presAssocID="{03427A7F-8CF5-4EAA-AABB-CD070D82B0F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3BDC631-C951-48A0-841E-F44297CC80F2}" type="pres">
      <dgm:prSet presAssocID="{03427A7F-8CF5-4EAA-AABB-CD070D82B0F5}" presName="matrix" presStyleCnt="0"/>
      <dgm:spPr/>
      <dgm:t>
        <a:bodyPr/>
        <a:lstStyle/>
        <a:p>
          <a:endParaRPr lang="hu-HU"/>
        </a:p>
      </dgm:t>
    </dgm:pt>
    <dgm:pt modelId="{E51FD138-1565-4585-94F7-7B7E957E5451}" type="pres">
      <dgm:prSet presAssocID="{03427A7F-8CF5-4EAA-AABB-CD070D82B0F5}" presName="tile1" presStyleLbl="node1" presStyleIdx="0" presStyleCnt="4" custLinFactNeighborX="235" custLinFactNeighborY="1037"/>
      <dgm:spPr/>
      <dgm:t>
        <a:bodyPr/>
        <a:lstStyle/>
        <a:p>
          <a:endParaRPr lang="hu-HU"/>
        </a:p>
      </dgm:t>
    </dgm:pt>
    <dgm:pt modelId="{FA03E0F9-72AC-4E6E-9508-E9D5F9BD95D1}" type="pres">
      <dgm:prSet presAssocID="{03427A7F-8CF5-4EAA-AABB-CD070D82B0F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E174994-CB4E-4789-99AA-A56277A73070}" type="pres">
      <dgm:prSet presAssocID="{03427A7F-8CF5-4EAA-AABB-CD070D82B0F5}" presName="tile2" presStyleLbl="node1" presStyleIdx="1" presStyleCnt="4"/>
      <dgm:spPr/>
      <dgm:t>
        <a:bodyPr/>
        <a:lstStyle/>
        <a:p>
          <a:endParaRPr lang="hu-HU"/>
        </a:p>
      </dgm:t>
    </dgm:pt>
    <dgm:pt modelId="{42BE2205-21B2-4165-80AA-24FB799796F8}" type="pres">
      <dgm:prSet presAssocID="{03427A7F-8CF5-4EAA-AABB-CD070D82B0F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ADA5F7F-D568-499D-B95E-63E436779734}" type="pres">
      <dgm:prSet presAssocID="{03427A7F-8CF5-4EAA-AABB-CD070D82B0F5}" presName="tile3" presStyleLbl="node1" presStyleIdx="2" presStyleCnt="4"/>
      <dgm:spPr/>
      <dgm:t>
        <a:bodyPr/>
        <a:lstStyle/>
        <a:p>
          <a:endParaRPr lang="hu-HU"/>
        </a:p>
      </dgm:t>
    </dgm:pt>
    <dgm:pt modelId="{9D8BD37A-EEC0-46D3-87BC-F90032A199C5}" type="pres">
      <dgm:prSet presAssocID="{03427A7F-8CF5-4EAA-AABB-CD070D82B0F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7B14900-0215-40D4-B150-463984069241}" type="pres">
      <dgm:prSet presAssocID="{03427A7F-8CF5-4EAA-AABB-CD070D82B0F5}" presName="tile4" presStyleLbl="node1" presStyleIdx="3" presStyleCnt="4"/>
      <dgm:spPr/>
      <dgm:t>
        <a:bodyPr/>
        <a:lstStyle/>
        <a:p>
          <a:endParaRPr lang="hu-HU"/>
        </a:p>
      </dgm:t>
    </dgm:pt>
    <dgm:pt modelId="{C05FE73A-4A0B-4775-BEDF-3DB231B82971}" type="pres">
      <dgm:prSet presAssocID="{03427A7F-8CF5-4EAA-AABB-CD070D82B0F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C6351B5-65B9-4497-AAA6-48CDA7157BC1}" type="pres">
      <dgm:prSet presAssocID="{03427A7F-8CF5-4EAA-AABB-CD070D82B0F5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hu-HU"/>
        </a:p>
      </dgm:t>
    </dgm:pt>
  </dgm:ptLst>
  <dgm:cxnLst>
    <dgm:cxn modelId="{C4122BCF-F675-45B8-BCD0-40E92B747AA7}" type="presOf" srcId="{CA5C31CC-61A5-4F0C-A8C9-4DE5EDCC881A}" destId="{9D8BD37A-EEC0-46D3-87BC-F90032A199C5}" srcOrd="1" destOrd="0" presId="urn:microsoft.com/office/officeart/2005/8/layout/matrix1"/>
    <dgm:cxn modelId="{9C1AAC26-3B9F-45C1-A581-D9AB05886361}" type="presOf" srcId="{CA5C31CC-61A5-4F0C-A8C9-4DE5EDCC881A}" destId="{DADA5F7F-D568-499D-B95E-63E436779734}" srcOrd="0" destOrd="0" presId="urn:microsoft.com/office/officeart/2005/8/layout/matrix1"/>
    <dgm:cxn modelId="{4930ED95-0E6F-4EAE-BB88-42308B0DB920}" type="presOf" srcId="{03427A7F-8CF5-4EAA-AABB-CD070D82B0F5}" destId="{7C95B65A-5640-48DB-A88C-A3EE8D52C789}" srcOrd="0" destOrd="0" presId="urn:microsoft.com/office/officeart/2005/8/layout/matrix1"/>
    <dgm:cxn modelId="{1BA0E1AD-EC51-4953-9CE3-42C6AE075BA7}" type="presOf" srcId="{CB1A8CF8-89E8-4086-BD17-BE982C47EAEC}" destId="{42BE2205-21B2-4165-80AA-24FB799796F8}" srcOrd="1" destOrd="0" presId="urn:microsoft.com/office/officeart/2005/8/layout/matrix1"/>
    <dgm:cxn modelId="{28C07596-AAAA-4F5D-8857-BC2443B97CE7}" type="presOf" srcId="{F87E7141-E1A3-429A-B939-44D54A25C71F}" destId="{C05FE73A-4A0B-4775-BEDF-3DB231B82971}" srcOrd="1" destOrd="0" presId="urn:microsoft.com/office/officeart/2005/8/layout/matrix1"/>
    <dgm:cxn modelId="{AAF788EA-FE6D-4B0C-92DF-D88D0608EEB4}" type="presOf" srcId="{24C523F2-A159-448A-95A2-2D5CF142E47E}" destId="{E51FD138-1565-4585-94F7-7B7E957E5451}" srcOrd="0" destOrd="0" presId="urn:microsoft.com/office/officeart/2005/8/layout/matrix1"/>
    <dgm:cxn modelId="{9A4F5B82-17C3-42FC-BBD4-D17E87F2D5C5}" type="presOf" srcId="{24C523F2-A159-448A-95A2-2D5CF142E47E}" destId="{FA03E0F9-72AC-4E6E-9508-E9D5F9BD95D1}" srcOrd="1" destOrd="0" presId="urn:microsoft.com/office/officeart/2005/8/layout/matrix1"/>
    <dgm:cxn modelId="{7EC2E4C1-52A0-4A11-9AE5-F9656C8AEE16}" srcId="{03427A7F-8CF5-4EAA-AABB-CD070D82B0F5}" destId="{F315E0C4-F493-4282-B2DD-823A3AFA417C}" srcOrd="0" destOrd="0" parTransId="{0C04F82C-D839-4F4C-A82A-6B7F48B6B19D}" sibTransId="{ABE0CC54-27EB-4958-BBC4-6E2B30204433}"/>
    <dgm:cxn modelId="{1B930482-3DF2-4454-B983-A2552ABB86E3}" srcId="{F315E0C4-F493-4282-B2DD-823A3AFA417C}" destId="{CB1A8CF8-89E8-4086-BD17-BE982C47EAEC}" srcOrd="1" destOrd="0" parTransId="{6E069D1A-AD92-4631-8F8B-29E3504142AD}" sibTransId="{2635301C-D6E3-450E-8A73-05B66A5F0E1A}"/>
    <dgm:cxn modelId="{DCE7D479-398F-458D-8028-D0499C8A6604}" srcId="{F315E0C4-F493-4282-B2DD-823A3AFA417C}" destId="{CA5C31CC-61A5-4F0C-A8C9-4DE5EDCC881A}" srcOrd="2" destOrd="0" parTransId="{3E29FF99-FBC9-4C3A-8DB3-BE0C4204B294}" sibTransId="{AD0DF528-16FB-40E2-85BF-6B9AD6319D29}"/>
    <dgm:cxn modelId="{AB4BD8EB-F497-4F5F-90C9-DE7864787ABB}" type="presOf" srcId="{F87E7141-E1A3-429A-B939-44D54A25C71F}" destId="{A7B14900-0215-40D4-B150-463984069241}" srcOrd="0" destOrd="0" presId="urn:microsoft.com/office/officeart/2005/8/layout/matrix1"/>
    <dgm:cxn modelId="{B9B33579-B2B5-4FFB-9598-A8F1F66D648A}" srcId="{F315E0C4-F493-4282-B2DD-823A3AFA417C}" destId="{F87E7141-E1A3-429A-B939-44D54A25C71F}" srcOrd="3" destOrd="0" parTransId="{93BC235F-5B19-42DB-9261-93CC3948C0EE}" sibTransId="{45A8DDC9-685C-4D01-A901-1C1AE317D0BD}"/>
    <dgm:cxn modelId="{55D12271-0EF6-4ABF-AFCC-3148ABCF113D}" type="presOf" srcId="{F315E0C4-F493-4282-B2DD-823A3AFA417C}" destId="{BC6351B5-65B9-4497-AAA6-48CDA7157BC1}" srcOrd="0" destOrd="0" presId="urn:microsoft.com/office/officeart/2005/8/layout/matrix1"/>
    <dgm:cxn modelId="{BFFD65C5-9AA2-4D1D-A8BF-9A6E18511BEA}" type="presOf" srcId="{CB1A8CF8-89E8-4086-BD17-BE982C47EAEC}" destId="{0E174994-CB4E-4789-99AA-A56277A73070}" srcOrd="0" destOrd="0" presId="urn:microsoft.com/office/officeart/2005/8/layout/matrix1"/>
    <dgm:cxn modelId="{4AC5A658-D3F7-48B2-9954-CEE89DD60869}" srcId="{F315E0C4-F493-4282-B2DD-823A3AFA417C}" destId="{24C523F2-A159-448A-95A2-2D5CF142E47E}" srcOrd="0" destOrd="0" parTransId="{97D70A20-C8DD-49F5-9740-51A7D11FF4F4}" sibTransId="{3A75946C-63A7-43B7-851B-7E252A8E292F}"/>
    <dgm:cxn modelId="{3964A617-2FC6-4E88-B6FD-E5D2816F6D07}" type="presParOf" srcId="{7C95B65A-5640-48DB-A88C-A3EE8D52C789}" destId="{53BDC631-C951-48A0-841E-F44297CC80F2}" srcOrd="0" destOrd="0" presId="urn:microsoft.com/office/officeart/2005/8/layout/matrix1"/>
    <dgm:cxn modelId="{44536215-40F8-47EB-B470-8A2567458F2F}" type="presParOf" srcId="{53BDC631-C951-48A0-841E-F44297CC80F2}" destId="{E51FD138-1565-4585-94F7-7B7E957E5451}" srcOrd="0" destOrd="0" presId="urn:microsoft.com/office/officeart/2005/8/layout/matrix1"/>
    <dgm:cxn modelId="{B94615D1-0EEB-4454-B146-A82A9F4E7970}" type="presParOf" srcId="{53BDC631-C951-48A0-841E-F44297CC80F2}" destId="{FA03E0F9-72AC-4E6E-9508-E9D5F9BD95D1}" srcOrd="1" destOrd="0" presId="urn:microsoft.com/office/officeart/2005/8/layout/matrix1"/>
    <dgm:cxn modelId="{B19D135C-5A3C-48A6-96BF-51D4067F29F3}" type="presParOf" srcId="{53BDC631-C951-48A0-841E-F44297CC80F2}" destId="{0E174994-CB4E-4789-99AA-A56277A73070}" srcOrd="2" destOrd="0" presId="urn:microsoft.com/office/officeart/2005/8/layout/matrix1"/>
    <dgm:cxn modelId="{3FCE612C-BF82-453E-BDEA-8FF5BCC5677C}" type="presParOf" srcId="{53BDC631-C951-48A0-841E-F44297CC80F2}" destId="{42BE2205-21B2-4165-80AA-24FB799796F8}" srcOrd="3" destOrd="0" presId="urn:microsoft.com/office/officeart/2005/8/layout/matrix1"/>
    <dgm:cxn modelId="{DA0B9D18-AABE-49AF-B9B0-1B634595A06C}" type="presParOf" srcId="{53BDC631-C951-48A0-841E-F44297CC80F2}" destId="{DADA5F7F-D568-499D-B95E-63E436779734}" srcOrd="4" destOrd="0" presId="urn:microsoft.com/office/officeart/2005/8/layout/matrix1"/>
    <dgm:cxn modelId="{59F17AAF-1036-429C-9D9E-EC732E9721A0}" type="presParOf" srcId="{53BDC631-C951-48A0-841E-F44297CC80F2}" destId="{9D8BD37A-EEC0-46D3-87BC-F90032A199C5}" srcOrd="5" destOrd="0" presId="urn:microsoft.com/office/officeart/2005/8/layout/matrix1"/>
    <dgm:cxn modelId="{8CED61C4-EE44-4D53-9D1B-879EE121EF47}" type="presParOf" srcId="{53BDC631-C951-48A0-841E-F44297CC80F2}" destId="{A7B14900-0215-40D4-B150-463984069241}" srcOrd="6" destOrd="0" presId="urn:microsoft.com/office/officeart/2005/8/layout/matrix1"/>
    <dgm:cxn modelId="{6B57ECB2-AC54-48BE-A76D-AD514B1C6070}" type="presParOf" srcId="{53BDC631-C951-48A0-841E-F44297CC80F2}" destId="{C05FE73A-4A0B-4775-BEDF-3DB231B82971}" srcOrd="7" destOrd="0" presId="urn:microsoft.com/office/officeart/2005/8/layout/matrix1"/>
    <dgm:cxn modelId="{D0B619EB-93D2-44E3-99B4-2709B78EA773}" type="presParOf" srcId="{7C95B65A-5640-48DB-A88C-A3EE8D52C789}" destId="{BC6351B5-65B9-4497-AAA6-48CDA7157BC1}" srcOrd="1" destOrd="0" presId="urn:microsoft.com/office/officeart/2005/8/layout/matrix1"/>
  </dgm:cxnLst>
  <dgm:bg>
    <a:effectLst>
      <a:glow rad="101600">
        <a:schemeClr val="accent1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F74E7F-C651-4667-AFD5-42DCED43BA34}" type="doc">
      <dgm:prSet loTypeId="urn:microsoft.com/office/officeart/2005/8/layout/gear1" loCatId="relationship" qsTypeId="urn:microsoft.com/office/officeart/2005/8/quickstyle/simple5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</dgm:pt>
    <dgm:pt modelId="{5B942EF3-A1D4-43B1-98CE-3CF8474D61CA}">
      <dgm:prSet phldrT="[Szöveg]" custT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hu-HU" sz="1800" b="1" smtClean="0"/>
            <a:t>Vonatkozó adózási szabályok áttekintése</a:t>
          </a:r>
          <a:endParaRPr lang="hu-HU" sz="1800" b="1" dirty="0"/>
        </a:p>
      </dgm:t>
    </dgm:pt>
    <dgm:pt modelId="{331A4BAC-D94A-43C9-B0EF-AE7BC2B7B35F}" type="parTrans" cxnId="{509474C7-7C74-49D4-8479-015FF0DDC4DE}">
      <dgm:prSet/>
      <dgm:spPr/>
      <dgm:t>
        <a:bodyPr/>
        <a:lstStyle/>
        <a:p>
          <a:endParaRPr lang="hu-HU"/>
        </a:p>
      </dgm:t>
    </dgm:pt>
    <dgm:pt modelId="{179BF9EE-45B8-428B-928D-F864CF859C91}" type="sibTrans" cxnId="{509474C7-7C74-49D4-8479-015FF0DDC4DE}">
      <dgm:prSet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hu-HU"/>
        </a:p>
      </dgm:t>
    </dgm:pt>
    <dgm:pt modelId="{6C12E36A-B5F2-4DBD-AD41-08E34C0FDB94}">
      <dgm:prSet custT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hu-HU" sz="1100" b="1" dirty="0" smtClean="0"/>
            <a:t>Piaci szabályozás felülvizsgálata</a:t>
          </a:r>
          <a:endParaRPr lang="hu-HU" sz="1100" b="1" dirty="0"/>
        </a:p>
      </dgm:t>
    </dgm:pt>
    <dgm:pt modelId="{549FF15A-4BEE-48C8-87AD-3412D480A14D}" type="parTrans" cxnId="{3F11E3E4-7590-4F74-BAF0-94EFB41767FF}">
      <dgm:prSet/>
      <dgm:spPr/>
      <dgm:t>
        <a:bodyPr/>
        <a:lstStyle/>
        <a:p>
          <a:endParaRPr lang="hu-HU"/>
        </a:p>
      </dgm:t>
    </dgm:pt>
    <dgm:pt modelId="{016194F4-7532-4AD5-8810-F88DAC59B3A1}" type="sibTrans" cxnId="{3F11E3E4-7590-4F74-BAF0-94EFB41767FF}">
      <dgm:prSet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hu-HU"/>
        </a:p>
      </dgm:t>
    </dgm:pt>
    <dgm:pt modelId="{97561435-9D11-4C1C-82C5-5B529E08CE4F}">
      <dgm:prSet custT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hu-HU" sz="1150" b="1" dirty="0" smtClean="0"/>
            <a:t>Vonatkozó építésügyi jogszabályok áttekintése</a:t>
          </a:r>
          <a:endParaRPr lang="hu-HU" sz="1150" b="1" dirty="0"/>
        </a:p>
      </dgm:t>
    </dgm:pt>
    <dgm:pt modelId="{C6D87CE6-09B1-4530-AC5E-19093D3373C1}" type="parTrans" cxnId="{C1F66400-BD2F-4507-9C1B-D76F8B2F55D2}">
      <dgm:prSet/>
      <dgm:spPr/>
      <dgm:t>
        <a:bodyPr/>
        <a:lstStyle/>
        <a:p>
          <a:endParaRPr lang="hu-HU"/>
        </a:p>
      </dgm:t>
    </dgm:pt>
    <dgm:pt modelId="{86A45E03-B6A5-46AA-8A00-DBA526BD60DE}" type="sibTrans" cxnId="{C1F66400-BD2F-4507-9C1B-D76F8B2F55D2}">
      <dgm:prSet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hu-HU"/>
        </a:p>
      </dgm:t>
    </dgm:pt>
    <dgm:pt modelId="{56FED0E2-CF4C-41D9-87D0-2ED6046F15A1}">
      <dgm:prSet/>
      <dgm:spPr/>
      <dgm:t>
        <a:bodyPr/>
        <a:lstStyle/>
        <a:p>
          <a:endParaRPr lang="hu-HU"/>
        </a:p>
      </dgm:t>
    </dgm:pt>
    <dgm:pt modelId="{B4E56FC4-0087-4C6B-91B3-403AAE6846B1}" type="parTrans" cxnId="{5A783E40-76B3-4AF1-84D5-33642FDE27BA}">
      <dgm:prSet/>
      <dgm:spPr/>
      <dgm:t>
        <a:bodyPr/>
        <a:lstStyle/>
        <a:p>
          <a:endParaRPr lang="hu-HU"/>
        </a:p>
      </dgm:t>
    </dgm:pt>
    <dgm:pt modelId="{65E1911F-DC29-44B3-B7A0-A8CF53AC4D63}" type="sibTrans" cxnId="{5A783E40-76B3-4AF1-84D5-33642FDE27BA}">
      <dgm:prSet/>
      <dgm:spPr/>
      <dgm:t>
        <a:bodyPr/>
        <a:lstStyle/>
        <a:p>
          <a:endParaRPr lang="hu-HU"/>
        </a:p>
      </dgm:t>
    </dgm:pt>
    <dgm:pt modelId="{1551EE56-A2E3-44FF-B715-97FAAE3F10A8}" type="pres">
      <dgm:prSet presAssocID="{44F74E7F-C651-4667-AFD5-42DCED43BA3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8772F92-F432-44D6-A11F-BE60F19D33AF}" type="pres">
      <dgm:prSet presAssocID="{5B942EF3-A1D4-43B1-98CE-3CF8474D61CA}" presName="gear1" presStyleLbl="node1" presStyleIdx="0" presStyleCnt="3" custLinFactNeighborX="-74149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782829C-594A-4478-A22B-A60093B80100}" type="pres">
      <dgm:prSet presAssocID="{5B942EF3-A1D4-43B1-98CE-3CF8474D61CA}" presName="gear1srcNode" presStyleLbl="node1" presStyleIdx="0" presStyleCnt="3"/>
      <dgm:spPr/>
      <dgm:t>
        <a:bodyPr/>
        <a:lstStyle/>
        <a:p>
          <a:endParaRPr lang="hu-HU"/>
        </a:p>
      </dgm:t>
    </dgm:pt>
    <dgm:pt modelId="{9C64F7D1-E3A6-4F13-9A85-5B0EB7844D64}" type="pres">
      <dgm:prSet presAssocID="{5B942EF3-A1D4-43B1-98CE-3CF8474D61CA}" presName="gear1dstNode" presStyleLbl="node1" presStyleIdx="0" presStyleCnt="3"/>
      <dgm:spPr/>
      <dgm:t>
        <a:bodyPr/>
        <a:lstStyle/>
        <a:p>
          <a:endParaRPr lang="hu-HU"/>
        </a:p>
      </dgm:t>
    </dgm:pt>
    <dgm:pt modelId="{2D23EAD2-CB37-46CD-93F3-78F3317E37DD}" type="pres">
      <dgm:prSet presAssocID="{6C12E36A-B5F2-4DBD-AD41-08E34C0FDB94}" presName="gear2" presStyleLbl="node1" presStyleIdx="1" presStyleCnt="3" custLinFactX="-1973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476ACB4-DD44-4E3F-BA3A-8E71BEDE22DB}" type="pres">
      <dgm:prSet presAssocID="{6C12E36A-B5F2-4DBD-AD41-08E34C0FDB94}" presName="gear2srcNode" presStyleLbl="node1" presStyleIdx="1" presStyleCnt="3"/>
      <dgm:spPr/>
      <dgm:t>
        <a:bodyPr/>
        <a:lstStyle/>
        <a:p>
          <a:endParaRPr lang="hu-HU"/>
        </a:p>
      </dgm:t>
    </dgm:pt>
    <dgm:pt modelId="{FA71710A-3C7B-4169-B7DA-148E7A799943}" type="pres">
      <dgm:prSet presAssocID="{6C12E36A-B5F2-4DBD-AD41-08E34C0FDB94}" presName="gear2dstNode" presStyleLbl="node1" presStyleIdx="1" presStyleCnt="3"/>
      <dgm:spPr/>
      <dgm:t>
        <a:bodyPr/>
        <a:lstStyle/>
        <a:p>
          <a:endParaRPr lang="hu-HU"/>
        </a:p>
      </dgm:t>
    </dgm:pt>
    <dgm:pt modelId="{DE2D5F08-44F5-4684-BA0C-80F61DE86EC7}" type="pres">
      <dgm:prSet presAssocID="{97561435-9D11-4C1C-82C5-5B529E08CE4F}" presName="gear3" presStyleLbl="node1" presStyleIdx="2" presStyleCnt="3" custLinFactNeighborX="-84962"/>
      <dgm:spPr/>
      <dgm:t>
        <a:bodyPr/>
        <a:lstStyle/>
        <a:p>
          <a:endParaRPr lang="hu-HU"/>
        </a:p>
      </dgm:t>
    </dgm:pt>
    <dgm:pt modelId="{F20461A2-42DD-4CA4-817F-CA5028DF051B}" type="pres">
      <dgm:prSet presAssocID="{97561435-9D11-4C1C-82C5-5B529E08CE4F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F409975-CB3A-4AEB-80C5-DDC612B20F4D}" type="pres">
      <dgm:prSet presAssocID="{97561435-9D11-4C1C-82C5-5B529E08CE4F}" presName="gear3srcNode" presStyleLbl="node1" presStyleIdx="2" presStyleCnt="3"/>
      <dgm:spPr/>
      <dgm:t>
        <a:bodyPr/>
        <a:lstStyle/>
        <a:p>
          <a:endParaRPr lang="hu-HU"/>
        </a:p>
      </dgm:t>
    </dgm:pt>
    <dgm:pt modelId="{DFC9D5CC-8251-4120-835B-49EE833ED9AC}" type="pres">
      <dgm:prSet presAssocID="{97561435-9D11-4C1C-82C5-5B529E08CE4F}" presName="gear3dstNode" presStyleLbl="node1" presStyleIdx="2" presStyleCnt="3"/>
      <dgm:spPr/>
      <dgm:t>
        <a:bodyPr/>
        <a:lstStyle/>
        <a:p>
          <a:endParaRPr lang="hu-HU"/>
        </a:p>
      </dgm:t>
    </dgm:pt>
    <dgm:pt modelId="{228952D8-6AB0-4D97-BA90-518974667F0B}" type="pres">
      <dgm:prSet presAssocID="{179BF9EE-45B8-428B-928D-F864CF859C91}" presName="connector1" presStyleLbl="sibTrans2D1" presStyleIdx="0" presStyleCnt="3" custLinFactNeighborX="-57931"/>
      <dgm:spPr/>
      <dgm:t>
        <a:bodyPr/>
        <a:lstStyle/>
        <a:p>
          <a:endParaRPr lang="hu-HU"/>
        </a:p>
      </dgm:t>
    </dgm:pt>
    <dgm:pt modelId="{09EA0323-1CD6-4F36-8C94-75D630D60E2A}" type="pres">
      <dgm:prSet presAssocID="{016194F4-7532-4AD5-8810-F88DAC59B3A1}" presName="connector2" presStyleLbl="sibTrans2D1" presStyleIdx="1" presStyleCnt="3" custLinFactNeighborX="-79746"/>
      <dgm:spPr/>
      <dgm:t>
        <a:bodyPr/>
        <a:lstStyle/>
        <a:p>
          <a:endParaRPr lang="hu-HU"/>
        </a:p>
      </dgm:t>
    </dgm:pt>
    <dgm:pt modelId="{FAF1CB72-7E57-46C6-B581-AF762CC2F9E8}" type="pres">
      <dgm:prSet presAssocID="{86A45E03-B6A5-46AA-8A00-DBA526BD60DE}" presName="connector3" presStyleLbl="sibTrans2D1" presStyleIdx="2" presStyleCnt="3" custLinFactNeighborX="-73953"/>
      <dgm:spPr/>
      <dgm:t>
        <a:bodyPr/>
        <a:lstStyle/>
        <a:p>
          <a:endParaRPr lang="hu-HU"/>
        </a:p>
      </dgm:t>
    </dgm:pt>
  </dgm:ptLst>
  <dgm:cxnLst>
    <dgm:cxn modelId="{A7A5D419-C11B-457A-9BF9-FB4A16DB1F77}" type="presOf" srcId="{6C12E36A-B5F2-4DBD-AD41-08E34C0FDB94}" destId="{FA71710A-3C7B-4169-B7DA-148E7A799943}" srcOrd="2" destOrd="0" presId="urn:microsoft.com/office/officeart/2005/8/layout/gear1"/>
    <dgm:cxn modelId="{5A783E40-76B3-4AF1-84D5-33642FDE27BA}" srcId="{44F74E7F-C651-4667-AFD5-42DCED43BA34}" destId="{56FED0E2-CF4C-41D9-87D0-2ED6046F15A1}" srcOrd="3" destOrd="0" parTransId="{B4E56FC4-0087-4C6B-91B3-403AAE6846B1}" sibTransId="{65E1911F-DC29-44B3-B7A0-A8CF53AC4D63}"/>
    <dgm:cxn modelId="{801D5C3F-F218-42BE-B3CD-D06A661ED1C7}" type="presOf" srcId="{016194F4-7532-4AD5-8810-F88DAC59B3A1}" destId="{09EA0323-1CD6-4F36-8C94-75D630D60E2A}" srcOrd="0" destOrd="0" presId="urn:microsoft.com/office/officeart/2005/8/layout/gear1"/>
    <dgm:cxn modelId="{509474C7-7C74-49D4-8479-015FF0DDC4DE}" srcId="{44F74E7F-C651-4667-AFD5-42DCED43BA34}" destId="{5B942EF3-A1D4-43B1-98CE-3CF8474D61CA}" srcOrd="0" destOrd="0" parTransId="{331A4BAC-D94A-43C9-B0EF-AE7BC2B7B35F}" sibTransId="{179BF9EE-45B8-428B-928D-F864CF859C91}"/>
    <dgm:cxn modelId="{39C07F4D-EA00-43B8-8AA7-BE6DA7F6F1B1}" type="presOf" srcId="{97561435-9D11-4C1C-82C5-5B529E08CE4F}" destId="{DFC9D5CC-8251-4120-835B-49EE833ED9AC}" srcOrd="3" destOrd="0" presId="urn:microsoft.com/office/officeart/2005/8/layout/gear1"/>
    <dgm:cxn modelId="{A3621DF6-69F8-4DBE-9D02-7C662CB7C1F6}" type="presOf" srcId="{5B942EF3-A1D4-43B1-98CE-3CF8474D61CA}" destId="{2782829C-594A-4478-A22B-A60093B80100}" srcOrd="1" destOrd="0" presId="urn:microsoft.com/office/officeart/2005/8/layout/gear1"/>
    <dgm:cxn modelId="{B3FFE63E-6214-4E41-9742-2B2398EAE3BF}" type="presOf" srcId="{44F74E7F-C651-4667-AFD5-42DCED43BA34}" destId="{1551EE56-A2E3-44FF-B715-97FAAE3F10A8}" srcOrd="0" destOrd="0" presId="urn:microsoft.com/office/officeart/2005/8/layout/gear1"/>
    <dgm:cxn modelId="{919059A9-7766-4663-97BF-658F85E37CE1}" type="presOf" srcId="{97561435-9D11-4C1C-82C5-5B529E08CE4F}" destId="{F20461A2-42DD-4CA4-817F-CA5028DF051B}" srcOrd="1" destOrd="0" presId="urn:microsoft.com/office/officeart/2005/8/layout/gear1"/>
    <dgm:cxn modelId="{C1F66400-BD2F-4507-9C1B-D76F8B2F55D2}" srcId="{44F74E7F-C651-4667-AFD5-42DCED43BA34}" destId="{97561435-9D11-4C1C-82C5-5B529E08CE4F}" srcOrd="2" destOrd="0" parTransId="{C6D87CE6-09B1-4530-AC5E-19093D3373C1}" sibTransId="{86A45E03-B6A5-46AA-8A00-DBA526BD60DE}"/>
    <dgm:cxn modelId="{1A845803-1490-4F97-844D-A6D5C5F2566C}" type="presOf" srcId="{5B942EF3-A1D4-43B1-98CE-3CF8474D61CA}" destId="{88772F92-F432-44D6-A11F-BE60F19D33AF}" srcOrd="0" destOrd="0" presId="urn:microsoft.com/office/officeart/2005/8/layout/gear1"/>
    <dgm:cxn modelId="{1456EBDB-F40B-43CA-955B-302946BFFDE0}" type="presOf" srcId="{6C12E36A-B5F2-4DBD-AD41-08E34C0FDB94}" destId="{2D23EAD2-CB37-46CD-93F3-78F3317E37DD}" srcOrd="0" destOrd="0" presId="urn:microsoft.com/office/officeart/2005/8/layout/gear1"/>
    <dgm:cxn modelId="{5B0F62EF-386F-4802-ACA1-2D0F15C136AB}" type="presOf" srcId="{5B942EF3-A1D4-43B1-98CE-3CF8474D61CA}" destId="{9C64F7D1-E3A6-4F13-9A85-5B0EB7844D64}" srcOrd="2" destOrd="0" presId="urn:microsoft.com/office/officeart/2005/8/layout/gear1"/>
    <dgm:cxn modelId="{B4289BED-18FA-4273-A3C8-17A777513445}" type="presOf" srcId="{97561435-9D11-4C1C-82C5-5B529E08CE4F}" destId="{DE2D5F08-44F5-4684-BA0C-80F61DE86EC7}" srcOrd="0" destOrd="0" presId="urn:microsoft.com/office/officeart/2005/8/layout/gear1"/>
    <dgm:cxn modelId="{E18D5F9F-6990-4E22-B9F0-1C3195830104}" type="presOf" srcId="{6C12E36A-B5F2-4DBD-AD41-08E34C0FDB94}" destId="{B476ACB4-DD44-4E3F-BA3A-8E71BEDE22DB}" srcOrd="1" destOrd="0" presId="urn:microsoft.com/office/officeart/2005/8/layout/gear1"/>
    <dgm:cxn modelId="{63347874-DFE7-4E46-B63A-C4FB70D5AB2A}" type="presOf" srcId="{97561435-9D11-4C1C-82C5-5B529E08CE4F}" destId="{8F409975-CB3A-4AEB-80C5-DDC612B20F4D}" srcOrd="2" destOrd="0" presId="urn:microsoft.com/office/officeart/2005/8/layout/gear1"/>
    <dgm:cxn modelId="{A065CEEE-EE03-48F9-8EAB-F50B452C08EC}" type="presOf" srcId="{86A45E03-B6A5-46AA-8A00-DBA526BD60DE}" destId="{FAF1CB72-7E57-46C6-B581-AF762CC2F9E8}" srcOrd="0" destOrd="0" presId="urn:microsoft.com/office/officeart/2005/8/layout/gear1"/>
    <dgm:cxn modelId="{3F11E3E4-7590-4F74-BAF0-94EFB41767FF}" srcId="{44F74E7F-C651-4667-AFD5-42DCED43BA34}" destId="{6C12E36A-B5F2-4DBD-AD41-08E34C0FDB94}" srcOrd="1" destOrd="0" parTransId="{549FF15A-4BEE-48C8-87AD-3412D480A14D}" sibTransId="{016194F4-7532-4AD5-8810-F88DAC59B3A1}"/>
    <dgm:cxn modelId="{AF5A8707-D0FE-4A55-BD5F-CBDD087177D1}" type="presOf" srcId="{179BF9EE-45B8-428B-928D-F864CF859C91}" destId="{228952D8-6AB0-4D97-BA90-518974667F0B}" srcOrd="0" destOrd="0" presId="urn:microsoft.com/office/officeart/2005/8/layout/gear1"/>
    <dgm:cxn modelId="{73917037-CEA7-4D3B-B8E2-7F96EF71BDA0}" type="presParOf" srcId="{1551EE56-A2E3-44FF-B715-97FAAE3F10A8}" destId="{88772F92-F432-44D6-A11F-BE60F19D33AF}" srcOrd="0" destOrd="0" presId="urn:microsoft.com/office/officeart/2005/8/layout/gear1"/>
    <dgm:cxn modelId="{A1E85E8F-DF6A-453C-9E22-D536C1AC1743}" type="presParOf" srcId="{1551EE56-A2E3-44FF-B715-97FAAE3F10A8}" destId="{2782829C-594A-4478-A22B-A60093B80100}" srcOrd="1" destOrd="0" presId="urn:microsoft.com/office/officeart/2005/8/layout/gear1"/>
    <dgm:cxn modelId="{8AD72527-4161-4E4E-BCE0-4ACC6BE873EB}" type="presParOf" srcId="{1551EE56-A2E3-44FF-B715-97FAAE3F10A8}" destId="{9C64F7D1-E3A6-4F13-9A85-5B0EB7844D64}" srcOrd="2" destOrd="0" presId="urn:microsoft.com/office/officeart/2005/8/layout/gear1"/>
    <dgm:cxn modelId="{835C3B91-E243-48FD-B6D6-11A65247C5B8}" type="presParOf" srcId="{1551EE56-A2E3-44FF-B715-97FAAE3F10A8}" destId="{2D23EAD2-CB37-46CD-93F3-78F3317E37DD}" srcOrd="3" destOrd="0" presId="urn:microsoft.com/office/officeart/2005/8/layout/gear1"/>
    <dgm:cxn modelId="{EADE2347-0F4D-42D5-AAFA-245BA75540AC}" type="presParOf" srcId="{1551EE56-A2E3-44FF-B715-97FAAE3F10A8}" destId="{B476ACB4-DD44-4E3F-BA3A-8E71BEDE22DB}" srcOrd="4" destOrd="0" presId="urn:microsoft.com/office/officeart/2005/8/layout/gear1"/>
    <dgm:cxn modelId="{F6F7A38F-2F70-4C68-B835-D5ADAC6801C5}" type="presParOf" srcId="{1551EE56-A2E3-44FF-B715-97FAAE3F10A8}" destId="{FA71710A-3C7B-4169-B7DA-148E7A799943}" srcOrd="5" destOrd="0" presId="urn:microsoft.com/office/officeart/2005/8/layout/gear1"/>
    <dgm:cxn modelId="{36EF4447-979A-4F88-84C0-F81A1BD8949C}" type="presParOf" srcId="{1551EE56-A2E3-44FF-B715-97FAAE3F10A8}" destId="{DE2D5F08-44F5-4684-BA0C-80F61DE86EC7}" srcOrd="6" destOrd="0" presId="urn:microsoft.com/office/officeart/2005/8/layout/gear1"/>
    <dgm:cxn modelId="{A7D139C1-781B-4F1D-AD45-D62E13DFC8C3}" type="presParOf" srcId="{1551EE56-A2E3-44FF-B715-97FAAE3F10A8}" destId="{F20461A2-42DD-4CA4-817F-CA5028DF051B}" srcOrd="7" destOrd="0" presId="urn:microsoft.com/office/officeart/2005/8/layout/gear1"/>
    <dgm:cxn modelId="{61DA7FB2-11E0-4A35-9462-033E31C3213D}" type="presParOf" srcId="{1551EE56-A2E3-44FF-B715-97FAAE3F10A8}" destId="{8F409975-CB3A-4AEB-80C5-DDC612B20F4D}" srcOrd="8" destOrd="0" presId="urn:microsoft.com/office/officeart/2005/8/layout/gear1"/>
    <dgm:cxn modelId="{0D52E9BF-EA53-4ED9-A8CF-613A5EE73D53}" type="presParOf" srcId="{1551EE56-A2E3-44FF-B715-97FAAE3F10A8}" destId="{DFC9D5CC-8251-4120-835B-49EE833ED9AC}" srcOrd="9" destOrd="0" presId="urn:microsoft.com/office/officeart/2005/8/layout/gear1"/>
    <dgm:cxn modelId="{C8457214-41F6-4727-98BD-D1E6FCB18CC5}" type="presParOf" srcId="{1551EE56-A2E3-44FF-B715-97FAAE3F10A8}" destId="{228952D8-6AB0-4D97-BA90-518974667F0B}" srcOrd="10" destOrd="0" presId="urn:microsoft.com/office/officeart/2005/8/layout/gear1"/>
    <dgm:cxn modelId="{A192BE1F-189C-48D3-B2D1-571C96B17434}" type="presParOf" srcId="{1551EE56-A2E3-44FF-B715-97FAAE3F10A8}" destId="{09EA0323-1CD6-4F36-8C94-75D630D60E2A}" srcOrd="11" destOrd="0" presId="urn:microsoft.com/office/officeart/2005/8/layout/gear1"/>
    <dgm:cxn modelId="{55D35227-5814-4639-9104-669AC7000FD3}" type="presParOf" srcId="{1551EE56-A2E3-44FF-B715-97FAAE3F10A8}" destId="{FAF1CB72-7E57-46C6-B581-AF762CC2F9E8}" srcOrd="12" destOrd="0" presId="urn:microsoft.com/office/officeart/2005/8/layout/gear1"/>
  </dgm:cxnLst>
  <dgm:bg>
    <a:effectLst>
      <a:innerShdw blurRad="63500" dist="50800" dir="27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97EB82-A2C9-4F23-ACE1-5CAE027DC440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F7E61DF9-CD21-4B2A-B53F-730411F975E9}">
      <dgm:prSet phldrT="[Szöveg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hu-HU" sz="1400" b="1" dirty="0" smtClean="0">
              <a:solidFill>
                <a:srgbClr val="236B5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Integrált ügyfélpontok létrehozása </a:t>
          </a:r>
          <a:endParaRPr lang="hu-HU" sz="1400" b="1" dirty="0">
            <a:solidFill>
              <a:srgbClr val="236B5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C491F2C-EE07-4DE9-988F-FAF61DD86928}" type="parTrans" cxnId="{55F23B53-CD7B-48A3-86B0-2A5661225B6A}">
      <dgm:prSet/>
      <dgm:spPr/>
      <dgm:t>
        <a:bodyPr/>
        <a:lstStyle/>
        <a:p>
          <a:pPr algn="ctr"/>
          <a:endParaRPr lang="hu-HU"/>
        </a:p>
      </dgm:t>
    </dgm:pt>
    <dgm:pt modelId="{A0EC4872-58D1-4E0B-8C8D-0E8107944753}" type="sibTrans" cxnId="{55F23B53-CD7B-48A3-86B0-2A5661225B6A}">
      <dgm:prSet/>
      <dgm:spPr/>
      <dgm:t>
        <a:bodyPr/>
        <a:lstStyle/>
        <a:p>
          <a:pPr algn="ctr"/>
          <a:endParaRPr lang="hu-HU"/>
        </a:p>
      </dgm:t>
    </dgm:pt>
    <dgm:pt modelId="{49F42FED-3EEC-47F8-B0BA-6A1B044BF95A}">
      <dgm:prSet phldrT="[Szöveg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hu-HU" sz="1400" b="1" dirty="0" smtClean="0">
              <a:solidFill>
                <a:srgbClr val="236B5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Állampolgárok számára nyújtandó elektronikus szolgáltatások számának növelése</a:t>
          </a:r>
          <a:endParaRPr lang="hu-HU" sz="1400" b="1" dirty="0">
            <a:solidFill>
              <a:srgbClr val="236B5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D4CFDB62-D37B-4F9A-95EC-A21AE96E21D9}" type="parTrans" cxnId="{B0630FFA-7C00-4AC7-A808-57A668C9540D}">
      <dgm:prSet/>
      <dgm:spPr/>
      <dgm:t>
        <a:bodyPr/>
        <a:lstStyle/>
        <a:p>
          <a:pPr algn="ctr"/>
          <a:endParaRPr lang="hu-HU"/>
        </a:p>
      </dgm:t>
    </dgm:pt>
    <dgm:pt modelId="{62E71B44-2BE8-4199-99C7-87306F329134}" type="sibTrans" cxnId="{B0630FFA-7C00-4AC7-A808-57A668C9540D}">
      <dgm:prSet/>
      <dgm:spPr/>
      <dgm:t>
        <a:bodyPr/>
        <a:lstStyle/>
        <a:p>
          <a:pPr algn="ctr"/>
          <a:endParaRPr lang="hu-HU"/>
        </a:p>
      </dgm:t>
    </dgm:pt>
    <dgm:pt modelId="{9DB6635F-A4E8-47C5-B6B0-1BDF15AB50FD}">
      <dgm:prSet phldrT="[Szöveg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hu-HU" sz="1400" b="1" dirty="0" smtClean="0">
              <a:solidFill>
                <a:srgbClr val="236B5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Vállalkozások számára 2020-ig történő teljes körű elektronizálás</a:t>
          </a:r>
          <a:endParaRPr lang="hu-HU" sz="1400" b="1" dirty="0">
            <a:solidFill>
              <a:srgbClr val="236B5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A0D9E4C-15BF-4C91-A05B-7742717BEF9E}" type="parTrans" cxnId="{7CD1F5D3-8B0B-4F66-A439-64F185FF3461}">
      <dgm:prSet/>
      <dgm:spPr/>
      <dgm:t>
        <a:bodyPr/>
        <a:lstStyle/>
        <a:p>
          <a:pPr algn="ctr"/>
          <a:endParaRPr lang="hu-HU"/>
        </a:p>
      </dgm:t>
    </dgm:pt>
    <dgm:pt modelId="{C8456DDC-84A1-4590-B083-C126C6CFCF77}" type="sibTrans" cxnId="{7CD1F5D3-8B0B-4F66-A439-64F185FF3461}">
      <dgm:prSet/>
      <dgm:spPr/>
      <dgm:t>
        <a:bodyPr/>
        <a:lstStyle/>
        <a:p>
          <a:pPr algn="ctr"/>
          <a:endParaRPr lang="hu-HU"/>
        </a:p>
      </dgm:t>
    </dgm:pt>
    <dgm:pt modelId="{B12F0848-05A9-450B-88E2-B6047314D7C1}" type="pres">
      <dgm:prSet presAssocID="{4197EB82-A2C9-4F23-ACE1-5CAE027DC440}" presName="linearFlow" presStyleCnt="0">
        <dgm:presLayoutVars>
          <dgm:dir/>
          <dgm:resizeHandles val="exact"/>
        </dgm:presLayoutVars>
      </dgm:prSet>
      <dgm:spPr/>
    </dgm:pt>
    <dgm:pt modelId="{1C65822A-11D8-4D49-A157-771A2C559628}" type="pres">
      <dgm:prSet presAssocID="{F7E61DF9-CD21-4B2A-B53F-730411F975E9}" presName="comp" presStyleCnt="0"/>
      <dgm:spPr/>
    </dgm:pt>
    <dgm:pt modelId="{B753F930-BDAB-463F-BB9E-AE538A803848}" type="pres">
      <dgm:prSet presAssocID="{F7E61DF9-CD21-4B2A-B53F-730411F975E9}" presName="rect2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5DFA337-DF22-465D-8BD8-128AF5827615}" type="pres">
      <dgm:prSet presAssocID="{F7E61DF9-CD21-4B2A-B53F-730411F975E9}" presName="rect1" presStyleLbl="lnNode1" presStyleIdx="0" presStyleCnt="3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rgbClr val="349E78"/>
        </a:solidFill>
      </dgm:spPr>
    </dgm:pt>
    <dgm:pt modelId="{31E91168-7743-43C0-9EE4-EDCD24849808}" type="pres">
      <dgm:prSet presAssocID="{A0EC4872-58D1-4E0B-8C8D-0E8107944753}" presName="sibTrans" presStyleCnt="0"/>
      <dgm:spPr/>
    </dgm:pt>
    <dgm:pt modelId="{4CC2808A-55D5-4757-A46A-5F42BFB75CEC}" type="pres">
      <dgm:prSet presAssocID="{49F42FED-3EEC-47F8-B0BA-6A1B044BF95A}" presName="comp" presStyleCnt="0"/>
      <dgm:spPr/>
    </dgm:pt>
    <dgm:pt modelId="{3BB751F4-E052-4793-933B-8B9AEE9F0F53}" type="pres">
      <dgm:prSet presAssocID="{49F42FED-3EEC-47F8-B0BA-6A1B044BF95A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A706ACE-F95F-4539-9194-04AA8EC2E1E6}" type="pres">
      <dgm:prSet presAssocID="{49F42FED-3EEC-47F8-B0BA-6A1B044BF95A}" presName="rect1" presStyleLbl="lnNode1" presStyleIdx="1" presStyleCnt="3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rgbClr val="349E78"/>
        </a:solidFill>
      </dgm:spPr>
    </dgm:pt>
    <dgm:pt modelId="{9134BC50-757A-4BCC-9172-574403975360}" type="pres">
      <dgm:prSet presAssocID="{62E71B44-2BE8-4199-99C7-87306F329134}" presName="sibTrans" presStyleCnt="0"/>
      <dgm:spPr/>
    </dgm:pt>
    <dgm:pt modelId="{3D927BDC-842D-4D6B-B130-5E6B31FD44BC}" type="pres">
      <dgm:prSet presAssocID="{9DB6635F-A4E8-47C5-B6B0-1BDF15AB50FD}" presName="comp" presStyleCnt="0"/>
      <dgm:spPr/>
    </dgm:pt>
    <dgm:pt modelId="{687EB740-C241-4D36-9406-B1D11F815E8C}" type="pres">
      <dgm:prSet presAssocID="{9DB6635F-A4E8-47C5-B6B0-1BDF15AB50FD}" presName="rect2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53B60F7-444E-408D-A70D-66AEBFFAD18E}" type="pres">
      <dgm:prSet presAssocID="{9DB6635F-A4E8-47C5-B6B0-1BDF15AB50FD}" presName="rect1" presStyleLbl="lnNode1" presStyleIdx="2" presStyleCnt="3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rgbClr val="349E78"/>
        </a:solidFill>
      </dgm:spPr>
    </dgm:pt>
  </dgm:ptLst>
  <dgm:cxnLst>
    <dgm:cxn modelId="{F9D2AB58-DF48-4004-820A-915D8715FE74}" type="presOf" srcId="{9DB6635F-A4E8-47C5-B6B0-1BDF15AB50FD}" destId="{687EB740-C241-4D36-9406-B1D11F815E8C}" srcOrd="0" destOrd="0" presId="urn:microsoft.com/office/officeart/2008/layout/AlternatingPictureBlocks"/>
    <dgm:cxn modelId="{011836D2-240F-46EC-8487-1D8C7FAEC11C}" type="presOf" srcId="{4197EB82-A2C9-4F23-ACE1-5CAE027DC440}" destId="{B12F0848-05A9-450B-88E2-B6047314D7C1}" srcOrd="0" destOrd="0" presId="urn:microsoft.com/office/officeart/2008/layout/AlternatingPictureBlocks"/>
    <dgm:cxn modelId="{7CD1F5D3-8B0B-4F66-A439-64F185FF3461}" srcId="{4197EB82-A2C9-4F23-ACE1-5CAE027DC440}" destId="{9DB6635F-A4E8-47C5-B6B0-1BDF15AB50FD}" srcOrd="2" destOrd="0" parTransId="{BA0D9E4C-15BF-4C91-A05B-7742717BEF9E}" sibTransId="{C8456DDC-84A1-4590-B083-C126C6CFCF77}"/>
    <dgm:cxn modelId="{B0630FFA-7C00-4AC7-A808-57A668C9540D}" srcId="{4197EB82-A2C9-4F23-ACE1-5CAE027DC440}" destId="{49F42FED-3EEC-47F8-B0BA-6A1B044BF95A}" srcOrd="1" destOrd="0" parTransId="{D4CFDB62-D37B-4F9A-95EC-A21AE96E21D9}" sibTransId="{62E71B44-2BE8-4199-99C7-87306F329134}"/>
    <dgm:cxn modelId="{F8DCD96A-04D6-4C24-A97C-EC2EE4E819AB}" type="presOf" srcId="{49F42FED-3EEC-47F8-B0BA-6A1B044BF95A}" destId="{3BB751F4-E052-4793-933B-8B9AEE9F0F53}" srcOrd="0" destOrd="0" presId="urn:microsoft.com/office/officeart/2008/layout/AlternatingPictureBlocks"/>
    <dgm:cxn modelId="{55F23B53-CD7B-48A3-86B0-2A5661225B6A}" srcId="{4197EB82-A2C9-4F23-ACE1-5CAE027DC440}" destId="{F7E61DF9-CD21-4B2A-B53F-730411F975E9}" srcOrd="0" destOrd="0" parTransId="{6C491F2C-EE07-4DE9-988F-FAF61DD86928}" sibTransId="{A0EC4872-58D1-4E0B-8C8D-0E8107944753}"/>
    <dgm:cxn modelId="{C05B38E1-8C2D-4F8B-90A2-1C7ADCBF29C3}" type="presOf" srcId="{F7E61DF9-CD21-4B2A-B53F-730411F975E9}" destId="{B753F930-BDAB-463F-BB9E-AE538A803848}" srcOrd="0" destOrd="0" presId="urn:microsoft.com/office/officeart/2008/layout/AlternatingPictureBlocks"/>
    <dgm:cxn modelId="{C331E71C-B8C3-40E3-9F1A-248F3C2ABDFE}" type="presParOf" srcId="{B12F0848-05A9-450B-88E2-B6047314D7C1}" destId="{1C65822A-11D8-4D49-A157-771A2C559628}" srcOrd="0" destOrd="0" presId="urn:microsoft.com/office/officeart/2008/layout/AlternatingPictureBlocks"/>
    <dgm:cxn modelId="{286C2944-0531-47D5-9CAA-E537D38A47F9}" type="presParOf" srcId="{1C65822A-11D8-4D49-A157-771A2C559628}" destId="{B753F930-BDAB-463F-BB9E-AE538A803848}" srcOrd="0" destOrd="0" presId="urn:microsoft.com/office/officeart/2008/layout/AlternatingPictureBlocks"/>
    <dgm:cxn modelId="{20D75A98-4CA8-4FF8-98B6-0B1E11B2C578}" type="presParOf" srcId="{1C65822A-11D8-4D49-A157-771A2C559628}" destId="{F5DFA337-DF22-465D-8BD8-128AF5827615}" srcOrd="1" destOrd="0" presId="urn:microsoft.com/office/officeart/2008/layout/AlternatingPictureBlocks"/>
    <dgm:cxn modelId="{A7707246-DAD5-445F-861E-35FE088F8E96}" type="presParOf" srcId="{B12F0848-05A9-450B-88E2-B6047314D7C1}" destId="{31E91168-7743-43C0-9EE4-EDCD24849808}" srcOrd="1" destOrd="0" presId="urn:microsoft.com/office/officeart/2008/layout/AlternatingPictureBlocks"/>
    <dgm:cxn modelId="{64471775-29C6-4967-9A96-B6A08C1D5380}" type="presParOf" srcId="{B12F0848-05A9-450B-88E2-B6047314D7C1}" destId="{4CC2808A-55D5-4757-A46A-5F42BFB75CEC}" srcOrd="2" destOrd="0" presId="urn:microsoft.com/office/officeart/2008/layout/AlternatingPictureBlocks"/>
    <dgm:cxn modelId="{45F93D82-A57E-45F5-AC7B-24D1EA341E22}" type="presParOf" srcId="{4CC2808A-55D5-4757-A46A-5F42BFB75CEC}" destId="{3BB751F4-E052-4793-933B-8B9AEE9F0F53}" srcOrd="0" destOrd="0" presId="urn:microsoft.com/office/officeart/2008/layout/AlternatingPictureBlocks"/>
    <dgm:cxn modelId="{27E46D4B-C9FA-4BC3-80B6-3EC7A211EE3D}" type="presParOf" srcId="{4CC2808A-55D5-4757-A46A-5F42BFB75CEC}" destId="{1A706ACE-F95F-4539-9194-04AA8EC2E1E6}" srcOrd="1" destOrd="0" presId="urn:microsoft.com/office/officeart/2008/layout/AlternatingPictureBlocks"/>
    <dgm:cxn modelId="{683C48DF-077E-4ED0-8F82-CB2953FAE82A}" type="presParOf" srcId="{B12F0848-05A9-450B-88E2-B6047314D7C1}" destId="{9134BC50-757A-4BCC-9172-574403975360}" srcOrd="3" destOrd="0" presId="urn:microsoft.com/office/officeart/2008/layout/AlternatingPictureBlocks"/>
    <dgm:cxn modelId="{2719569D-B6A9-4D3B-BFCA-76D67E7FC6B3}" type="presParOf" srcId="{B12F0848-05A9-450B-88E2-B6047314D7C1}" destId="{3D927BDC-842D-4D6B-B130-5E6B31FD44BC}" srcOrd="4" destOrd="0" presId="urn:microsoft.com/office/officeart/2008/layout/AlternatingPictureBlocks"/>
    <dgm:cxn modelId="{844F00DA-EFF0-4CE7-8577-BABC76C26134}" type="presParOf" srcId="{3D927BDC-842D-4D6B-B130-5E6B31FD44BC}" destId="{687EB740-C241-4D36-9406-B1D11F815E8C}" srcOrd="0" destOrd="0" presId="urn:microsoft.com/office/officeart/2008/layout/AlternatingPictureBlocks"/>
    <dgm:cxn modelId="{61A128E2-0F88-400F-9FB0-C7CD7DDB99D7}" type="presParOf" srcId="{3D927BDC-842D-4D6B-B130-5E6B31FD44BC}" destId="{753B60F7-444E-408D-A70D-66AEBFFAD18E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1FD138-1565-4585-94F7-7B7E957E5451}">
      <dsp:nvSpPr>
        <dsp:cNvPr id="0" name=""/>
        <dsp:cNvSpPr/>
      </dsp:nvSpPr>
      <dsp:spPr>
        <a:xfrm rot="16200000">
          <a:off x="567153" y="-538417"/>
          <a:ext cx="2052243" cy="3171643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smtClean="0">
              <a:effectLst/>
              <a:latin typeface="Calibri"/>
              <a:ea typeface="+mn-ea"/>
              <a:cs typeface="+mn-cs"/>
            </a:rPr>
            <a:t>Digitális Infrastruktúra</a:t>
          </a:r>
          <a:endParaRPr lang="hu-HU" sz="2800" b="1" kern="1200" dirty="0">
            <a:effectLst/>
            <a:latin typeface="Calibri"/>
            <a:ea typeface="+mn-ea"/>
            <a:cs typeface="+mn-cs"/>
          </a:endParaRPr>
        </a:p>
      </dsp:txBody>
      <dsp:txXfrm rot="5400000">
        <a:off x="7453" y="96419"/>
        <a:ext cx="3171643" cy="1464045"/>
      </dsp:txXfrm>
    </dsp:sp>
    <dsp:sp modelId="{0E174994-CB4E-4789-99AA-A56277A73070}">
      <dsp:nvSpPr>
        <dsp:cNvPr id="0" name=""/>
        <dsp:cNvSpPr/>
      </dsp:nvSpPr>
      <dsp:spPr>
        <a:xfrm>
          <a:off x="3171643" y="0"/>
          <a:ext cx="3171643" cy="2052243"/>
        </a:xfrm>
        <a:prstGeom prst="round1Rect">
          <a:avLst/>
        </a:prstGeom>
        <a:solidFill>
          <a:schemeClr val="accent3">
            <a:hueOff val="-2978829"/>
            <a:satOff val="17358"/>
            <a:lumOff val="339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dirty="0" smtClean="0">
              <a:effectLst/>
              <a:latin typeface="Calibri"/>
              <a:ea typeface="+mn-ea"/>
              <a:cs typeface="+mn-cs"/>
            </a:rPr>
            <a:t>Digitális  Közösség és Gazdaság</a:t>
          </a:r>
          <a:endParaRPr lang="hu-HU" sz="2800" b="1" kern="1200" dirty="0">
            <a:effectLst/>
            <a:latin typeface="Calibri"/>
            <a:ea typeface="+mn-ea"/>
            <a:cs typeface="+mn-cs"/>
          </a:endParaRPr>
        </a:p>
      </dsp:txBody>
      <dsp:txXfrm>
        <a:off x="3171643" y="0"/>
        <a:ext cx="3096506" cy="1539182"/>
      </dsp:txXfrm>
    </dsp:sp>
    <dsp:sp modelId="{DADA5F7F-D568-499D-B95E-63E436779734}">
      <dsp:nvSpPr>
        <dsp:cNvPr id="0" name=""/>
        <dsp:cNvSpPr/>
      </dsp:nvSpPr>
      <dsp:spPr>
        <a:xfrm rot="10800000">
          <a:off x="0" y="2052243"/>
          <a:ext cx="3171643" cy="2052243"/>
        </a:xfrm>
        <a:prstGeom prst="round1Rect">
          <a:avLst/>
        </a:prstGeom>
        <a:solidFill>
          <a:schemeClr val="accent3">
            <a:hueOff val="-5957659"/>
            <a:satOff val="34715"/>
            <a:lumOff val="67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smtClean="0">
              <a:effectLst/>
              <a:latin typeface="Calibri"/>
              <a:ea typeface="+mn-ea"/>
              <a:cs typeface="+mn-cs"/>
            </a:rPr>
            <a:t>E-közigazgatási szolgáltatások</a:t>
          </a:r>
          <a:endParaRPr lang="hu-HU" sz="2800" b="1" kern="1200" dirty="0">
            <a:effectLst/>
            <a:latin typeface="Calibri"/>
            <a:ea typeface="+mn-ea"/>
            <a:cs typeface="+mn-cs"/>
          </a:endParaRPr>
        </a:p>
      </dsp:txBody>
      <dsp:txXfrm rot="10800000">
        <a:off x="75137" y="2565304"/>
        <a:ext cx="3096506" cy="1539182"/>
      </dsp:txXfrm>
    </dsp:sp>
    <dsp:sp modelId="{A7B14900-0215-40D4-B150-463984069241}">
      <dsp:nvSpPr>
        <dsp:cNvPr id="0" name=""/>
        <dsp:cNvSpPr/>
      </dsp:nvSpPr>
      <dsp:spPr>
        <a:xfrm rot="5400000">
          <a:off x="3731342" y="1492543"/>
          <a:ext cx="2052243" cy="3171643"/>
        </a:xfrm>
        <a:prstGeom prst="round1Rect">
          <a:avLst/>
        </a:prstGeom>
        <a:solidFill>
          <a:schemeClr val="accent3">
            <a:hueOff val="-8936488"/>
            <a:satOff val="52073"/>
            <a:lumOff val="101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dirty="0" smtClean="0">
              <a:effectLst/>
              <a:latin typeface="Calibri"/>
              <a:ea typeface="+mn-ea"/>
              <a:cs typeface="+mn-cs"/>
            </a:rPr>
            <a:t>Digitális Készségek</a:t>
          </a:r>
          <a:endParaRPr lang="hu-HU" sz="2800" b="1" kern="1200" dirty="0">
            <a:effectLst/>
            <a:latin typeface="Calibri"/>
            <a:ea typeface="+mn-ea"/>
            <a:cs typeface="+mn-cs"/>
          </a:endParaRPr>
        </a:p>
      </dsp:txBody>
      <dsp:txXfrm rot="-5400000">
        <a:off x="3171643" y="2565305"/>
        <a:ext cx="3171643" cy="1464045"/>
      </dsp:txXfrm>
    </dsp:sp>
    <dsp:sp modelId="{BC6351B5-65B9-4497-AAA6-48CDA7157BC1}">
      <dsp:nvSpPr>
        <dsp:cNvPr id="0" name=""/>
        <dsp:cNvSpPr/>
      </dsp:nvSpPr>
      <dsp:spPr>
        <a:xfrm>
          <a:off x="2220150" y="1539182"/>
          <a:ext cx="1902985" cy="1026121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800" b="1" kern="1200" smtClean="0">
              <a:latin typeface="Calibri"/>
              <a:ea typeface="+mn-ea"/>
              <a:cs typeface="+mn-cs"/>
            </a:rPr>
            <a:t>DNFP</a:t>
          </a:r>
          <a:endParaRPr lang="hu-HU" sz="2800" b="1" kern="1200" dirty="0">
            <a:latin typeface="Calibri"/>
            <a:ea typeface="+mn-ea"/>
            <a:cs typeface="+mn-cs"/>
          </a:endParaRPr>
        </a:p>
      </dsp:txBody>
      <dsp:txXfrm>
        <a:off x="2270241" y="1589273"/>
        <a:ext cx="1802803" cy="925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72F92-F432-44D6-A11F-BE60F19D33AF}">
      <dsp:nvSpPr>
        <dsp:cNvPr id="0" name=""/>
        <dsp:cNvSpPr/>
      </dsp:nvSpPr>
      <dsp:spPr>
        <a:xfrm>
          <a:off x="1615619" y="2025000"/>
          <a:ext cx="2475000" cy="2475000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smtClean="0"/>
            <a:t>Vonatkozó adózási szabályok áttekintése</a:t>
          </a:r>
          <a:endParaRPr lang="hu-HU" sz="1800" b="1" kern="1200" dirty="0"/>
        </a:p>
      </dsp:txBody>
      <dsp:txXfrm>
        <a:off x="2113204" y="2604757"/>
        <a:ext cx="1479830" cy="1272201"/>
      </dsp:txXfrm>
    </dsp:sp>
    <dsp:sp modelId="{2D23EAD2-CB37-46CD-93F3-78F3317E37DD}">
      <dsp:nvSpPr>
        <dsp:cNvPr id="0" name=""/>
        <dsp:cNvSpPr/>
      </dsp:nvSpPr>
      <dsp:spPr>
        <a:xfrm>
          <a:off x="175293" y="1440000"/>
          <a:ext cx="1800000" cy="180000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Piaci szabályozás felülvizsgálata</a:t>
          </a:r>
          <a:endParaRPr lang="hu-HU" sz="1100" b="1" kern="1200" dirty="0"/>
        </a:p>
      </dsp:txBody>
      <dsp:txXfrm>
        <a:off x="628448" y="1895894"/>
        <a:ext cx="893690" cy="888212"/>
      </dsp:txXfrm>
    </dsp:sp>
    <dsp:sp modelId="{DE2D5F08-44F5-4684-BA0C-80F61DE86EC7}">
      <dsp:nvSpPr>
        <dsp:cNvPr id="0" name=""/>
        <dsp:cNvSpPr/>
      </dsp:nvSpPr>
      <dsp:spPr>
        <a:xfrm rot="20700000">
          <a:off x="1183811" y="198183"/>
          <a:ext cx="1763632" cy="1763632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50" b="1" kern="1200" dirty="0" smtClean="0"/>
            <a:t>Vonatkozó építésügyi jogszabályok áttekintése</a:t>
          </a:r>
          <a:endParaRPr lang="hu-HU" sz="1150" b="1" kern="1200" dirty="0"/>
        </a:p>
      </dsp:txBody>
      <dsp:txXfrm rot="-20700000">
        <a:off x="1570628" y="585000"/>
        <a:ext cx="990000" cy="990000"/>
      </dsp:txXfrm>
    </dsp:sp>
    <dsp:sp modelId="{228952D8-6AB0-4D97-BA90-518974667F0B}">
      <dsp:nvSpPr>
        <dsp:cNvPr id="0" name=""/>
        <dsp:cNvSpPr/>
      </dsp:nvSpPr>
      <dsp:spPr>
        <a:xfrm>
          <a:off x="1428608" y="1649610"/>
          <a:ext cx="3168000" cy="3168000"/>
        </a:xfrm>
        <a:prstGeom prst="circularArrow">
          <a:avLst>
            <a:gd name="adj1" fmla="val 4687"/>
            <a:gd name="adj2" fmla="val 299029"/>
            <a:gd name="adj3" fmla="val 2523033"/>
            <a:gd name="adj4" fmla="val 15846561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EA0323-1CD6-4F36-8C94-75D630D60E2A}">
      <dsp:nvSpPr>
        <dsp:cNvPr id="0" name=""/>
        <dsp:cNvSpPr/>
      </dsp:nvSpPr>
      <dsp:spPr>
        <a:xfrm>
          <a:off x="-143522" y="1040416"/>
          <a:ext cx="2301750" cy="230175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AF1CB72-7E57-46C6-B581-AF762CC2F9E8}">
      <dsp:nvSpPr>
        <dsp:cNvPr id="0" name=""/>
        <dsp:cNvSpPr/>
      </dsp:nvSpPr>
      <dsp:spPr>
        <a:xfrm>
          <a:off x="775716" y="-189430"/>
          <a:ext cx="2481750" cy="248175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53F930-BDAB-463F-BB9E-AE538A803848}">
      <dsp:nvSpPr>
        <dsp:cNvPr id="0" name=""/>
        <dsp:cNvSpPr/>
      </dsp:nvSpPr>
      <dsp:spPr>
        <a:xfrm>
          <a:off x="3203344" y="452"/>
          <a:ext cx="2316854" cy="104787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dirty="0" smtClean="0">
              <a:solidFill>
                <a:srgbClr val="236B5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Integrált ügyfélpontok létrehozása </a:t>
          </a:r>
          <a:endParaRPr lang="hu-HU" sz="1400" b="1" kern="1200" dirty="0">
            <a:solidFill>
              <a:srgbClr val="236B5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3203344" y="452"/>
        <a:ext cx="2316854" cy="1047876"/>
      </dsp:txXfrm>
    </dsp:sp>
    <dsp:sp modelId="{F5DFA337-DF22-465D-8BD8-128AF5827615}">
      <dsp:nvSpPr>
        <dsp:cNvPr id="0" name=""/>
        <dsp:cNvSpPr/>
      </dsp:nvSpPr>
      <dsp:spPr>
        <a:xfrm>
          <a:off x="2062207" y="452"/>
          <a:ext cx="1037397" cy="1047876"/>
        </a:xfrm>
        <a:prstGeom prst="rect">
          <a:avLst/>
        </a:prstGeom>
        <a:solidFill>
          <a:srgbClr val="349E78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</dsp:sp>
    <dsp:sp modelId="{3BB751F4-E052-4793-933B-8B9AEE9F0F53}">
      <dsp:nvSpPr>
        <dsp:cNvPr id="0" name=""/>
        <dsp:cNvSpPr/>
      </dsp:nvSpPr>
      <dsp:spPr>
        <a:xfrm>
          <a:off x="2062207" y="1221228"/>
          <a:ext cx="2316854" cy="104787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dirty="0" smtClean="0">
              <a:solidFill>
                <a:srgbClr val="236B5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Állampolgárok számára nyújtandó elektronikus szolgáltatások számának növelése</a:t>
          </a:r>
          <a:endParaRPr lang="hu-HU" sz="1400" b="1" kern="1200" dirty="0">
            <a:solidFill>
              <a:srgbClr val="236B5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062207" y="1221228"/>
        <a:ext cx="2316854" cy="1047876"/>
      </dsp:txXfrm>
    </dsp:sp>
    <dsp:sp modelId="{1A706ACE-F95F-4539-9194-04AA8EC2E1E6}">
      <dsp:nvSpPr>
        <dsp:cNvPr id="0" name=""/>
        <dsp:cNvSpPr/>
      </dsp:nvSpPr>
      <dsp:spPr>
        <a:xfrm>
          <a:off x="4482801" y="1221228"/>
          <a:ext cx="1037397" cy="1047876"/>
        </a:xfrm>
        <a:prstGeom prst="rect">
          <a:avLst/>
        </a:prstGeom>
        <a:solidFill>
          <a:srgbClr val="349E78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</dsp:sp>
    <dsp:sp modelId="{687EB740-C241-4D36-9406-B1D11F815E8C}">
      <dsp:nvSpPr>
        <dsp:cNvPr id="0" name=""/>
        <dsp:cNvSpPr/>
      </dsp:nvSpPr>
      <dsp:spPr>
        <a:xfrm>
          <a:off x="3203344" y="2442004"/>
          <a:ext cx="2316854" cy="104787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dirty="0" smtClean="0">
              <a:solidFill>
                <a:srgbClr val="236B5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Vállalkozások számára 2020-ig történő teljes körű elektronizálás</a:t>
          </a:r>
          <a:endParaRPr lang="hu-HU" sz="1400" b="1" kern="1200" dirty="0">
            <a:solidFill>
              <a:srgbClr val="236B5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3203344" y="2442004"/>
        <a:ext cx="2316854" cy="1047876"/>
      </dsp:txXfrm>
    </dsp:sp>
    <dsp:sp modelId="{753B60F7-444E-408D-A70D-66AEBFFAD18E}">
      <dsp:nvSpPr>
        <dsp:cNvPr id="0" name=""/>
        <dsp:cNvSpPr/>
      </dsp:nvSpPr>
      <dsp:spPr>
        <a:xfrm>
          <a:off x="2062207" y="2442004"/>
          <a:ext cx="1037397" cy="1047876"/>
        </a:xfrm>
        <a:prstGeom prst="rect">
          <a:avLst/>
        </a:prstGeom>
        <a:solidFill>
          <a:srgbClr val="349E78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u-HU" smtClean="0"/>
              <a:t>2015.03.21.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u-HU" smtClean="0"/>
              <a:t>2015.03.21.</a:t>
            </a:r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soportba foglalás 4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6" name="Egyenes összekötő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gyenes összekötő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gyenes összekötő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Csoportba foglalás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Egyenes összekötő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Egyenes összekötő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Egyenes összekötő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Egyenes összekötő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Csoportba foglalás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Egyenes összekötő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Egyenes összekötő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Egyenes összekötő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Egyenes összekötő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Egyenes összekötő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Egyenes összekötő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Egyenes összekötő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Egyenes összekötő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Egyenes összekötő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Csoportba foglalás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Egyenes összekötő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Egyenes összekötő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Egyenes összekötő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Egyenes összekötő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gyenes összekötő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Csoportba foglalás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Egyenes összekötő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Egyenes összekötő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Egyenes összekötő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Egyenes összekötő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Egyenes összekötő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Egyenes összekötő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Egyenes összekötő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Egyenes összekötő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gyenes összekötő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gyenes összekötő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970387" y="1858546"/>
            <a:ext cx="8004544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5400" cap="none" baseline="0">
                <a:solidFill>
                  <a:srgbClr val="236B51"/>
                </a:solidFill>
                <a:latin typeface="Franklin Gothic Book" panose="020B0503020102020204" pitchFamily="34" charset="0"/>
              </a:defRPr>
            </a:lvl1pPr>
          </a:lstStyle>
          <a:p>
            <a:r>
              <a:rPr lang="hu-HU" dirty="0" smtClean="0"/>
              <a:t>ELŐADÁS CÍME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9069" y="5483364"/>
            <a:ext cx="8004551" cy="117676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400" b="0"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hu-HU" smtClean="0"/>
              <a:t>Alcím mintájának szerkesztése</a:t>
            </a:r>
            <a:endParaRPr lang="hu-HU" dirty="0" smtClean="0"/>
          </a:p>
        </p:txBody>
      </p:sp>
      <p:cxnSp>
        <p:nvCxnSpPr>
          <p:cNvPr id="58" name="Egyenes összekötő 57"/>
          <p:cNvCxnSpPr/>
          <p:nvPr userDrawn="1"/>
        </p:nvCxnSpPr>
        <p:spPr>
          <a:xfrm flipV="1">
            <a:off x="971551" y="5285269"/>
            <a:ext cx="8172278" cy="8906"/>
          </a:xfrm>
          <a:prstGeom prst="line">
            <a:avLst/>
          </a:prstGeom>
          <a:ln w="76200">
            <a:solidFill>
              <a:srgbClr val="236B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gyenes összekötő 56"/>
          <p:cNvCxnSpPr/>
          <p:nvPr userDrawn="1"/>
        </p:nvCxnSpPr>
        <p:spPr>
          <a:xfrm flipV="1">
            <a:off x="1" y="5483371"/>
            <a:ext cx="8173616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ép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74" y="146390"/>
            <a:ext cx="2495898" cy="131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1550" y="46660"/>
            <a:ext cx="8003380" cy="1142385"/>
          </a:xfrm>
        </p:spPr>
        <p:txBody>
          <a:bodyPr/>
          <a:lstStyle>
            <a:lvl1pPr>
              <a:defRPr>
                <a:solidFill>
                  <a:srgbClr val="236B51"/>
                </a:solidFill>
                <a:latin typeface="Franklin Gothic Book" panose="020B0503020102020204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549" y="1436358"/>
            <a:ext cx="8003381" cy="463424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cxnSp>
        <p:nvCxnSpPr>
          <p:cNvPr id="7" name="Egyenes összekötő 6"/>
          <p:cNvCxnSpPr/>
          <p:nvPr userDrawn="1"/>
        </p:nvCxnSpPr>
        <p:spPr>
          <a:xfrm flipV="1">
            <a:off x="971551" y="1246669"/>
            <a:ext cx="8172278" cy="8906"/>
          </a:xfrm>
          <a:prstGeom prst="line">
            <a:avLst/>
          </a:prstGeom>
          <a:ln w="76200">
            <a:solidFill>
              <a:srgbClr val="236B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rgbClr val="349E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ba foglalás 6"/>
          <p:cNvGrpSpPr/>
          <p:nvPr userDrawn="1"/>
        </p:nvGrpSpPr>
        <p:grpSpPr bwMode="hidden">
          <a:xfrm>
            <a:off x="-1" y="50800"/>
            <a:ext cx="9144002" cy="6858000"/>
            <a:chOff x="-1" y="0"/>
            <a:chExt cx="12192002" cy="6858000"/>
          </a:xfrm>
        </p:grpSpPr>
        <p:cxnSp>
          <p:nvCxnSpPr>
            <p:cNvPr id="8" name="Egyenes összekötő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gyenes összekötő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Csoportba foglalás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Egyenes összekötő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Egyenes összekötő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Egyenes összekötő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Csoportba foglalás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Egyenes összekötő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Egyenes összekötő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Egyenes összekötő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Egyenes összekötő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Egyenes összekötő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Egyenes összekötő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Egyenes összekötő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Egyenes összekötő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gyenes összekötő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Csoportba foglalás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Egyenes összekötő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Egyenes összekötő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Egyenes összekötő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gyenes összekötő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Egyenes összekötő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Csoportba foglalás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Egyenes összekötő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Egyenes összekötő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Egyenes összekötő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Egyenes összekötő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Egyenes összekötő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Egyenes összekötő 31"/>
              <p:cNvCxnSpPr/>
              <p:nvPr userDrawn="1"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Egyenes összekötő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gyenes összekötő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gyenes összekötő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gyenes összekötő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971550" y="2541573"/>
            <a:ext cx="72009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4500" cap="none" baseline="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Fejezetcím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71550" y="5533136"/>
            <a:ext cx="7200900" cy="457200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342891" indent="0">
              <a:buNone/>
              <a:defRPr sz="1500"/>
            </a:lvl2pPr>
            <a:lvl3pPr marL="685783" indent="0">
              <a:buNone/>
              <a:defRPr sz="1351"/>
            </a:lvl3pPr>
            <a:lvl4pPr marL="1028674" indent="0">
              <a:buNone/>
              <a:defRPr sz="1200"/>
            </a:lvl4pPr>
            <a:lvl5pPr marL="1371566" indent="0">
              <a:buNone/>
              <a:defRPr sz="1200"/>
            </a:lvl5pPr>
            <a:lvl6pPr marL="1714457" indent="0">
              <a:buNone/>
              <a:defRPr sz="1200"/>
            </a:lvl6pPr>
            <a:lvl7pPr marL="2057349" indent="0">
              <a:buNone/>
              <a:defRPr sz="1200"/>
            </a:lvl7pPr>
            <a:lvl8pPr marL="2400240" indent="0">
              <a:buNone/>
              <a:defRPr sz="1200"/>
            </a:lvl8pPr>
            <a:lvl9pPr marL="2743131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58" name="Egyenes összekötő 57"/>
          <p:cNvCxnSpPr/>
          <p:nvPr userDrawn="1"/>
        </p:nvCxnSpPr>
        <p:spPr>
          <a:xfrm>
            <a:off x="971550" y="5294175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gyenes összekötő 58"/>
          <p:cNvCxnSpPr/>
          <p:nvPr userDrawn="1"/>
        </p:nvCxnSpPr>
        <p:spPr>
          <a:xfrm flipV="1">
            <a:off x="0" y="5484682"/>
            <a:ext cx="8172450" cy="4948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59"/>
          <p:cNvCxnSpPr/>
          <p:nvPr userDrawn="1"/>
        </p:nvCxnSpPr>
        <p:spPr>
          <a:xfrm flipV="1">
            <a:off x="971550" y="5319497"/>
            <a:ext cx="8172450" cy="16572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1550" y="59360"/>
            <a:ext cx="7905750" cy="114238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971550" y="1384313"/>
            <a:ext cx="3841750" cy="46481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11750" y="1384311"/>
            <a:ext cx="3765550" cy="464818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Csoportba foglalás 160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62" name="Egyenes összekötő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Egyenes összekötő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Egyenes összekötő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Egyenes összekötő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Egyenes összekötő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Egyenes összekötő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Egyenes összekötő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Egyenes összekötő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Egyenes összekötő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Egyenes összekötő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Egyenes összekötő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Csoportba foglalás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Egyenes összekötő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Egyenes összekötő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Egyenes összekötő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Egyenes összekötő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Egyenes összekötő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Csoportba foglalás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Egyenes összekötő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Egyenes összekötő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Egyenes összekötő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Egyenes összekötő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Egyenes összekötő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Egyenes összekötő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Egyenes összekötő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Egyenes összekötő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Egyenes összekötő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Egyenes összekötő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Csoportba foglalás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Egyenes összekötő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Egyenes összekötő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Egyenes összekötő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Egyenes összekötő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Egyenes összekötő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Csoportba foglalás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Egyenes összekötő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Egyenes összekötő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Egyenes összekötő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Egyenes összekötő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Egyenes összekötő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Egyenes összekötő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Egyenes összekötő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Egyenes összekötő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Egyenes összekötő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Egyenes összekötő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Pr>
        <a:solidFill>
          <a:srgbClr val="349E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soportba foglalás 8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0" name="Egyenes összekötő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Csoportba foglalás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Egyenes összekötő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gyenes összekötő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Egyenes összekötő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Csoportba foglalás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Egyenes összekötő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Egyenes összekötő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Egyenes összekötő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Egyenes összekötő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Egyenes összekötő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Egyenes összekötő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gyenes összekötő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Egyenes összekötő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Egyenes összekötő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Csoportba foglalás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Egyenes összekötő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gyenes összekötő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Egyenes összekötő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Egyenes összekötő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Egyenes összekötő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Csoportba foglalás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Egyenes összekötő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Egyenes összekötő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Egyenes összekötő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Egyenes összekötő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Egyenes összekötő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Egyenes összekötő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gyenes összekötő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gyenes összekötő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gyenes összekötő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Egyenes összekötő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églalap 6"/>
          <p:cNvSpPr/>
          <p:nvPr userDrawn="1"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1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81803" y="188782"/>
            <a:ext cx="3326235" cy="1074365"/>
          </a:xfrm>
        </p:spPr>
        <p:txBody>
          <a:bodyPr anchor="b"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7398" y="571500"/>
            <a:ext cx="4663440" cy="5715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681803" y="1591295"/>
            <a:ext cx="3319607" cy="4932945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62" name="Egyenes összekötő 61"/>
          <p:cNvCxnSpPr/>
          <p:nvPr userDrawn="1"/>
        </p:nvCxnSpPr>
        <p:spPr>
          <a:xfrm>
            <a:off x="5681803" y="1413477"/>
            <a:ext cx="332623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rtalomrész képaláírással">
    <p:bg>
      <p:bgPr>
        <a:solidFill>
          <a:srgbClr val="349E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soportba foglalás 8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0" name="Egyenes összekötő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Csoportba foglalás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Egyenes összekötő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gyenes összekötő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Egyenes összekötő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Csoportba foglalás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Egyenes összekötő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Egyenes összekötő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Egyenes összekötő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Egyenes összekötő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Egyenes összekötő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Egyenes összekötő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gyenes összekötő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Egyenes összekötő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Egyenes összekötő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Csoportba foglalás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Egyenes összekötő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gyenes összekötő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Egyenes összekötő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Egyenes összekötő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Egyenes összekötő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Csoportba foglalás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Egyenes összekötő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Egyenes összekötő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Egyenes összekötő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Egyenes összekötő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Egyenes összekötő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Egyenes összekötő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gyenes összekötő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gyenes összekötő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gyenes összekötő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Egyenes összekötő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églalap 6"/>
          <p:cNvSpPr/>
          <p:nvPr userDrawn="1"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1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81803" y="152400"/>
            <a:ext cx="3326235" cy="1337747"/>
          </a:xfrm>
        </p:spPr>
        <p:txBody>
          <a:bodyPr anchor="b"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681803" y="1732216"/>
            <a:ext cx="3319607" cy="4909884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62" name="Egyenes összekötő 61"/>
          <p:cNvCxnSpPr/>
          <p:nvPr userDrawn="1"/>
        </p:nvCxnSpPr>
        <p:spPr>
          <a:xfrm>
            <a:off x="5681803" y="1614958"/>
            <a:ext cx="332623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Kép helye 5"/>
          <p:cNvSpPr>
            <a:spLocks noGrp="1"/>
          </p:cNvSpPr>
          <p:nvPr>
            <p:ph type="pic" sz="quarter" idx="10"/>
          </p:nvPr>
        </p:nvSpPr>
        <p:spPr>
          <a:xfrm>
            <a:off x="169863" y="266700"/>
            <a:ext cx="5111750" cy="6375400"/>
          </a:xfrm>
        </p:spPr>
        <p:txBody>
          <a:bodyPr/>
          <a:lstStyle/>
          <a:p>
            <a:r>
              <a:rPr lang="hu-HU" smtClean="0"/>
              <a:t>Kép beszúrásához kattintson az ikonra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748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ró dia">
    <p:bg>
      <p:bgPr>
        <a:solidFill>
          <a:srgbClr val="349E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soportba foglalás 8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0" name="Egyenes összekötő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Csoportba foglalás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Egyenes összekötő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gyenes összekötő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Egyenes összekötő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Csoportba foglalás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Egyenes összekötő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Egyenes összekötő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Egyenes összekötő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Egyenes összekötő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Egyenes összekötő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Egyenes összekötő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gyenes összekötő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Egyenes összekötő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Egyenes összekötő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Csoportba foglalás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Egyenes összekötő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gyenes összekötő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Egyenes összekötő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Egyenes összekötő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Egyenes összekötő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Csoportba foglalás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Egyenes összekötő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Egyenes összekötő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Egyenes összekötő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Egyenes összekötő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Egyenes összekötő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Egyenes összekötő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gyenes összekötő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gyenes összekötő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gyenes összekötő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Egyenes összekötő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Téglalap 6"/>
          <p:cNvSpPr/>
          <p:nvPr userDrawn="1"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1" dirty="0"/>
          </a:p>
        </p:txBody>
      </p:sp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5609330" y="571500"/>
            <a:ext cx="3398708" cy="2197100"/>
          </a:xfrm>
        </p:spPr>
        <p:txBody>
          <a:bodyPr anchor="b"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Előadó neve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 hasCustomPrompt="1"/>
          </p:nvPr>
        </p:nvSpPr>
        <p:spPr>
          <a:xfrm>
            <a:off x="5609330" y="2995012"/>
            <a:ext cx="3418222" cy="228595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hu-HU" dirty="0" smtClean="0"/>
              <a:t>Előadó e-mail címe</a:t>
            </a:r>
          </a:p>
        </p:txBody>
      </p:sp>
      <p:sp>
        <p:nvSpPr>
          <p:cNvPr id="5" name="Szövegdoboz 4"/>
          <p:cNvSpPr txBox="1"/>
          <p:nvPr userDrawn="1"/>
        </p:nvSpPr>
        <p:spPr>
          <a:xfrm>
            <a:off x="411370" y="3324331"/>
            <a:ext cx="46668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300" dirty="0" smtClean="0"/>
              <a:t>Köszönöm</a:t>
            </a:r>
            <a:r>
              <a:rPr lang="hu-HU" sz="3300" baseline="0" dirty="0" smtClean="0"/>
              <a:t> a megtisztelő figyelmet!</a:t>
            </a:r>
            <a:endParaRPr lang="hu-HU" sz="3300" dirty="0"/>
          </a:p>
        </p:txBody>
      </p:sp>
      <p:pic>
        <p:nvPicPr>
          <p:cNvPr id="3" name="Kép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930" y="1132528"/>
            <a:ext cx="2495898" cy="1314633"/>
          </a:xfrm>
          <a:prstGeom prst="rect">
            <a:avLst/>
          </a:prstGeom>
        </p:spPr>
      </p:pic>
      <p:cxnSp>
        <p:nvCxnSpPr>
          <p:cNvPr id="61" name="Egyenes összekötő 60"/>
          <p:cNvCxnSpPr/>
          <p:nvPr userDrawn="1"/>
        </p:nvCxnSpPr>
        <p:spPr>
          <a:xfrm>
            <a:off x="5681803" y="2852354"/>
            <a:ext cx="332623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94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Csoportba foglalás 95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97" name="Egyenes összekötő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gyenes összekötő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gyenes összekötő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gyenes összekötő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gyenes összekötő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gyenes összekötő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Egyenes összekötő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Csoportba foglalás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Egyenes összekötő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Egyenes összekötő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Egyenes összekötő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Egyenes összekötő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Egyenes összekötő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Csoportba foglalás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Egyenes összekötő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Egyenes összekötő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Egyenes összekötő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Egyenes összekötő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Egyenes összekötő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Egyenes összekötő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Egyenes összekötő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Egyenes összekötő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Egyenes összekötő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Egyenes összekötő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Csoportba foglalás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Egyenes összekötő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Egyenes összekötő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Egyenes összekötő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Egyenes összekötő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Egyenes összekötő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Csoportba foglalás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Egyenes összekötő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Egyenes összekötő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Egyenes összekötő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Egyenes összekötő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Egyenes összekötő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Egyenes összekötő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Egyenes összekötő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Egyenes összekötő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Egyenes összekötő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Egyenes összekötő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971550" y="59360"/>
            <a:ext cx="800338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71549" y="1436358"/>
            <a:ext cx="8003381" cy="4604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</a:p>
        </p:txBody>
      </p:sp>
      <p:cxnSp>
        <p:nvCxnSpPr>
          <p:cNvPr id="59" name="Egyenes összekötő 58"/>
          <p:cNvCxnSpPr/>
          <p:nvPr userDrawn="1"/>
        </p:nvCxnSpPr>
        <p:spPr>
          <a:xfrm flipV="1">
            <a:off x="971551" y="1246669"/>
            <a:ext cx="8172278" cy="8906"/>
          </a:xfrm>
          <a:prstGeom prst="line">
            <a:avLst/>
          </a:prstGeom>
          <a:ln w="76200">
            <a:solidFill>
              <a:srgbClr val="236B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ép 3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072" y="6082485"/>
            <a:ext cx="1394030" cy="73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71" r:id="rId8"/>
    <p:sldLayoutId id="2147483670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236B5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1351"/>
        </a:spcBef>
        <a:buClr>
          <a:srgbClr val="236B51"/>
        </a:buClr>
        <a:buSzPct val="100000"/>
        <a:buFont typeface="Arial" pitchFamily="34" charset="0"/>
        <a:buChar char="▪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342891" indent="-137157" algn="l" defTabSz="685783" rtl="0" eaLnBrk="1" latinLnBrk="0" hangingPunct="1">
        <a:lnSpc>
          <a:spcPct val="90000"/>
        </a:lnSpc>
        <a:spcBef>
          <a:spcPts val="900"/>
        </a:spcBef>
        <a:buClr>
          <a:srgbClr val="236B51"/>
        </a:buClr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514338" indent="-134538" algn="l" defTabSz="685783" rtl="0" eaLnBrk="1" latinLnBrk="0" hangingPunct="1">
        <a:lnSpc>
          <a:spcPct val="90000"/>
        </a:lnSpc>
        <a:spcBef>
          <a:spcPts val="600"/>
        </a:spcBef>
        <a:buClr>
          <a:srgbClr val="236B5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685783" indent="-137157" algn="l" defTabSz="685783" rtl="0" eaLnBrk="1" latinLnBrk="0" hangingPunct="1">
        <a:lnSpc>
          <a:spcPct val="90000"/>
        </a:lnSpc>
        <a:spcBef>
          <a:spcPts val="600"/>
        </a:spcBef>
        <a:buClr>
          <a:srgbClr val="236B5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857229" indent="-134538" algn="l" defTabSz="685783" rtl="0" eaLnBrk="1" latinLnBrk="0" hangingPunct="1">
        <a:lnSpc>
          <a:spcPct val="90000"/>
        </a:lnSpc>
        <a:spcBef>
          <a:spcPts val="451"/>
        </a:spcBef>
        <a:buClr>
          <a:srgbClr val="236B5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1028674" indent="-137157" algn="l" defTabSz="685783" rtl="0" eaLnBrk="1" latinLnBrk="0" hangingPunct="1">
        <a:lnSpc>
          <a:spcPct val="90000"/>
        </a:lnSpc>
        <a:spcBef>
          <a:spcPts val="451"/>
        </a:spcBef>
        <a:buClr>
          <a:schemeClr val="accent1"/>
        </a:buClr>
        <a:buSzPct val="100000"/>
        <a:buFont typeface="Arial" pitchFamily="34" charset="0"/>
        <a:buChar char="▪"/>
        <a:defRPr sz="1051" kern="1200">
          <a:solidFill>
            <a:schemeClr val="tx1"/>
          </a:solidFill>
          <a:latin typeface="+mn-lt"/>
          <a:ea typeface="+mn-ea"/>
          <a:cs typeface="+mn-cs"/>
        </a:defRPr>
      </a:lvl6pPr>
      <a:lvl7pPr marL="1200121" indent="-134538" algn="l" defTabSz="685783" rtl="0" eaLnBrk="1" latinLnBrk="0" hangingPunct="1">
        <a:lnSpc>
          <a:spcPct val="90000"/>
        </a:lnSpc>
        <a:spcBef>
          <a:spcPts val="451"/>
        </a:spcBef>
        <a:buClr>
          <a:schemeClr val="accent1"/>
        </a:buClr>
        <a:buSzPct val="100000"/>
        <a:buFont typeface="Arial" pitchFamily="34" charset="0"/>
        <a:buChar char="▪"/>
        <a:defRPr sz="1051" kern="1200">
          <a:solidFill>
            <a:schemeClr val="tx1"/>
          </a:solidFill>
          <a:latin typeface="+mn-lt"/>
          <a:ea typeface="+mn-ea"/>
          <a:cs typeface="+mn-cs"/>
        </a:defRPr>
      </a:lvl7pPr>
      <a:lvl8pPr marL="1371566" indent="-137157" algn="l" defTabSz="685783" rtl="0" eaLnBrk="1" latinLnBrk="0" hangingPunct="1">
        <a:lnSpc>
          <a:spcPct val="90000"/>
        </a:lnSpc>
        <a:spcBef>
          <a:spcPts val="451"/>
        </a:spcBef>
        <a:buClr>
          <a:schemeClr val="accent1"/>
        </a:buClr>
        <a:buSzPct val="100000"/>
        <a:buFont typeface="Arial" pitchFamily="34" charset="0"/>
        <a:buChar char="▪"/>
        <a:defRPr sz="1051" kern="1200">
          <a:solidFill>
            <a:schemeClr val="tx1"/>
          </a:solidFill>
          <a:latin typeface="+mn-lt"/>
          <a:ea typeface="+mn-ea"/>
          <a:cs typeface="+mn-cs"/>
        </a:defRPr>
      </a:lvl8pPr>
      <a:lvl9pPr marL="1543012" indent="-134538" algn="l" defTabSz="685783" rtl="0" eaLnBrk="1" latinLnBrk="0" hangingPunct="1">
        <a:lnSpc>
          <a:spcPct val="90000"/>
        </a:lnSpc>
        <a:spcBef>
          <a:spcPts val="451"/>
        </a:spcBef>
        <a:buClr>
          <a:schemeClr val="accent1"/>
        </a:buClr>
        <a:buSzPct val="100000"/>
        <a:buFont typeface="Arial" pitchFamily="34" charset="0"/>
        <a:buChar char="▪"/>
        <a:defRPr sz="10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Komplex kormányzati cselekvési terv négy pillér mentén – Digitális Magyarország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i="1" dirty="0" smtClean="0"/>
              <a:t>„</a:t>
            </a:r>
            <a:r>
              <a:rPr lang="hu-HU" i="1" dirty="0" err="1" smtClean="0"/>
              <a:t>Networkshop</a:t>
            </a:r>
            <a:r>
              <a:rPr lang="hu-HU" i="1" dirty="0" smtClean="0"/>
              <a:t> 2015” konferencia</a:t>
            </a:r>
          </a:p>
          <a:p>
            <a:r>
              <a:rPr lang="hu-HU" i="1" dirty="0" smtClean="0"/>
              <a:t>Sárospatak</a:t>
            </a:r>
            <a:endParaRPr lang="hu-HU" i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62131" cy="8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95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DIGITÁLIS MAGYARORSZÁG</a:t>
            </a:r>
            <a:endParaRPr lang="hu-HU" dirty="0">
              <a:solidFill>
                <a:schemeClr val="tx1"/>
              </a:solidFill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688403704"/>
              </p:ext>
            </p:extLst>
          </p:nvPr>
        </p:nvGraphicFramePr>
        <p:xfrm>
          <a:off x="1530054" y="1583794"/>
          <a:ext cx="6343286" cy="4104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Kép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037200"/>
            <a:ext cx="9162131" cy="8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75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/>
              <a:t>DIGITÁLIS INFRASTRUKTÚRA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37200"/>
            <a:ext cx="9162131" cy="820800"/>
          </a:xfrm>
          <a:prstGeom prst="rect">
            <a:avLst/>
          </a:prstGeom>
        </p:spPr>
      </p:pic>
      <p:sp>
        <p:nvSpPr>
          <p:cNvPr id="12" name="Lekerekített téglalap 11"/>
          <p:cNvSpPr/>
          <p:nvPr/>
        </p:nvSpPr>
        <p:spPr>
          <a:xfrm>
            <a:off x="513159" y="1474877"/>
            <a:ext cx="1116281" cy="3942608"/>
          </a:xfrm>
          <a:prstGeom prst="roundRect">
            <a:avLst/>
          </a:prstGeom>
          <a:solidFill>
            <a:srgbClr val="5FB7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sz="2400" b="1" dirty="0" smtClean="0"/>
              <a:t>HÁLÓZATFEJLESZTÉS</a:t>
            </a:r>
            <a:endParaRPr lang="hu-HU" sz="2400" b="1" dirty="0"/>
          </a:p>
        </p:txBody>
      </p:sp>
      <p:sp>
        <p:nvSpPr>
          <p:cNvPr id="13" name="Jobbra nyíl 12"/>
          <p:cNvSpPr/>
          <p:nvPr/>
        </p:nvSpPr>
        <p:spPr>
          <a:xfrm>
            <a:off x="1757548" y="1871298"/>
            <a:ext cx="3087584" cy="966905"/>
          </a:xfrm>
          <a:prstGeom prst="rightArrow">
            <a:avLst/>
          </a:prstGeom>
          <a:solidFill>
            <a:srgbClr val="23AD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LAKOSSÁG ÉS VÁLLALKOZÁSOK</a:t>
            </a:r>
            <a:endParaRPr lang="hu-HU" sz="1600" b="1" dirty="0"/>
          </a:p>
        </p:txBody>
      </p:sp>
      <p:sp>
        <p:nvSpPr>
          <p:cNvPr id="14" name="Jobbra nyíl 13"/>
          <p:cNvSpPr/>
          <p:nvPr/>
        </p:nvSpPr>
        <p:spPr>
          <a:xfrm>
            <a:off x="1757548" y="3024303"/>
            <a:ext cx="3087584" cy="966905"/>
          </a:xfrm>
          <a:prstGeom prst="rightArrow">
            <a:avLst/>
          </a:prstGeom>
          <a:solidFill>
            <a:srgbClr val="23AD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OKTATÁS (NIIFI)</a:t>
            </a:r>
            <a:endParaRPr lang="hu-HU" b="1" dirty="0"/>
          </a:p>
        </p:txBody>
      </p:sp>
      <p:sp>
        <p:nvSpPr>
          <p:cNvPr id="15" name="Jobbra nyíl 14"/>
          <p:cNvSpPr/>
          <p:nvPr/>
        </p:nvSpPr>
        <p:spPr>
          <a:xfrm>
            <a:off x="1757548" y="4252066"/>
            <a:ext cx="3087584" cy="966905"/>
          </a:xfrm>
          <a:prstGeom prst="rightArrow">
            <a:avLst/>
          </a:prstGeom>
          <a:solidFill>
            <a:srgbClr val="23AD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KÖZIGAZGATÁS (NISZ ZRT.)</a:t>
            </a:r>
            <a:endParaRPr lang="hu-H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063" y="1474877"/>
            <a:ext cx="3888000" cy="38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021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További kormányzati lépések – </a:t>
            </a:r>
            <a:br>
              <a:rPr lang="hu-HU" dirty="0" smtClean="0"/>
            </a:br>
            <a:r>
              <a:rPr lang="hu-HU" dirty="0" smtClean="0"/>
              <a:t>jogi akadálymentesítés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161511" y="1493785"/>
            <a:ext cx="8865984" cy="4275475"/>
          </a:xfrm>
          <a:prstGeom prst="rightArrow">
            <a:avLst>
              <a:gd name="adj1" fmla="val 50000"/>
              <a:gd name="adj2" fmla="val 87793"/>
            </a:avLst>
          </a:prstGeom>
          <a:solidFill>
            <a:srgbClr val="63DF9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rtalom hely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67244"/>
              </p:ext>
            </p:extLst>
          </p:nvPr>
        </p:nvGraphicFramePr>
        <p:xfrm>
          <a:off x="842908" y="1316902"/>
          <a:ext cx="7351615" cy="45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5314498" y="2662026"/>
            <a:ext cx="2610290" cy="1938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schemeClr val="bg1"/>
                </a:solidFill>
              </a:rPr>
              <a:t>Cél: 2018-ra minden háztartásban elérhetővé váljon a legalább 30 </a:t>
            </a:r>
            <a:r>
              <a:rPr lang="hu-HU" sz="2000" b="1" dirty="0" err="1">
                <a:solidFill>
                  <a:schemeClr val="bg1"/>
                </a:solidFill>
              </a:rPr>
              <a:t>Mbit</a:t>
            </a:r>
            <a:r>
              <a:rPr lang="hu-HU" sz="2000" b="1" dirty="0">
                <a:solidFill>
                  <a:schemeClr val="bg1"/>
                </a:solidFill>
              </a:rPr>
              <a:t>/s sebességű </a:t>
            </a:r>
            <a:r>
              <a:rPr lang="hu-HU" sz="2000" b="1" dirty="0" smtClean="0">
                <a:solidFill>
                  <a:schemeClr val="bg1"/>
                </a:solidFill>
              </a:rPr>
              <a:t>internet-szolgáltatás</a:t>
            </a:r>
            <a:endParaRPr lang="hu-HU" sz="2000" b="1" dirty="0">
              <a:solidFill>
                <a:schemeClr val="bg1"/>
              </a:solidFill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437" y="6037200"/>
            <a:ext cx="9162131" cy="8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7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doboz 7"/>
          <p:cNvSpPr txBox="1"/>
          <p:nvPr/>
        </p:nvSpPr>
        <p:spPr>
          <a:xfrm>
            <a:off x="891540" y="243840"/>
            <a:ext cx="74828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/>
            </a:r>
            <a:br>
              <a:rPr lang="hu-HU" dirty="0"/>
            </a:br>
            <a:r>
              <a:rPr lang="hu-HU" sz="2900" b="1" dirty="0" smtClean="0">
                <a:solidFill>
                  <a:srgbClr val="236B51"/>
                </a:solidFill>
                <a:latin typeface="Franklin Gothic Book" panose="020B0503020102020204" pitchFamily="34" charset="0"/>
                <a:ea typeface="+mj-ea"/>
                <a:cs typeface="+mj-cs"/>
              </a:rPr>
              <a:t>DIGITÁLIS ÁLLAM</a:t>
            </a:r>
            <a:r>
              <a:rPr lang="hu-HU" sz="2800" dirty="0"/>
              <a:t/>
            </a:r>
            <a:br>
              <a:rPr lang="hu-HU" sz="2800" dirty="0"/>
            </a:br>
            <a:endParaRPr lang="hu-HU" sz="2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37200"/>
            <a:ext cx="9162131" cy="820800"/>
          </a:xfrm>
          <a:prstGeom prst="rect">
            <a:avLst/>
          </a:prstGeom>
        </p:spPr>
      </p:pic>
      <p:sp>
        <p:nvSpPr>
          <p:cNvPr id="5" name="Háromszög 4"/>
          <p:cNvSpPr/>
          <p:nvPr/>
        </p:nvSpPr>
        <p:spPr>
          <a:xfrm>
            <a:off x="2244749" y="1173001"/>
            <a:ext cx="4298554" cy="988308"/>
          </a:xfrm>
          <a:prstGeom prst="triangle">
            <a:avLst/>
          </a:prstGeom>
          <a:solidFill>
            <a:srgbClr val="349E78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hu-HU" sz="1400" b="1" cap="small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474942978"/>
              </p:ext>
            </p:extLst>
          </p:nvPr>
        </p:nvGraphicFramePr>
        <p:xfrm>
          <a:off x="647194" y="2316701"/>
          <a:ext cx="7582406" cy="3490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5320146" y="3729922"/>
            <a:ext cx="676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@</a:t>
            </a:r>
            <a:endParaRPr lang="hu-H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2861953" y="5047013"/>
            <a:ext cx="736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u-HU" sz="3200" b="1" dirty="0">
              <a:solidFill>
                <a:schemeClr val="bg1"/>
              </a:solidFill>
            </a:endParaRP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223" y="2626264"/>
            <a:ext cx="720000" cy="525192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223" y="4961791"/>
            <a:ext cx="720000" cy="75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0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1508760" y="312420"/>
            <a:ext cx="6210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 dirty="0" smtClean="0">
                <a:solidFill>
                  <a:schemeClr val="accent1"/>
                </a:solidFill>
              </a:rPr>
              <a:t>DIGITÁLIS KÖZÖSSÉG ÉS GAZDASÁG</a:t>
            </a:r>
            <a:endParaRPr lang="hu-HU" sz="2800" b="1" dirty="0">
              <a:solidFill>
                <a:schemeClr val="accent1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37200"/>
            <a:ext cx="9162131" cy="820800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3503221" y="3705101"/>
            <a:ext cx="676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 smtClean="0">
                <a:solidFill>
                  <a:schemeClr val="bg1"/>
                </a:solidFill>
              </a:rPr>
              <a:t>Helyi kkv-k</a:t>
            </a:r>
            <a:endParaRPr lang="hu-HU" sz="1600" b="1" dirty="0">
              <a:solidFill>
                <a:schemeClr val="bg1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4720788" y="1781299"/>
            <a:ext cx="13356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bg1"/>
                </a:solidFill>
              </a:rPr>
              <a:t>Intelligens városi szolgáltatások</a:t>
            </a:r>
            <a:endParaRPr lang="hu-HU" sz="1400" b="1" dirty="0">
              <a:solidFill>
                <a:schemeClr val="bg1"/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1508760" y="5587088"/>
            <a:ext cx="621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Térségi gazdaságfejlesztési programok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556" y="835640"/>
            <a:ext cx="6927864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3375660" y="3766656"/>
            <a:ext cx="64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bg1"/>
                </a:solidFill>
              </a:rPr>
              <a:t>Helyi kkv-k</a:t>
            </a:r>
            <a:endParaRPr lang="hu-HU" sz="1400" b="1" dirty="0">
              <a:solidFill>
                <a:schemeClr val="bg1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581065" y="1749038"/>
            <a:ext cx="1207770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sz="1300" b="1" dirty="0" smtClean="0">
                <a:solidFill>
                  <a:schemeClr val="bg1"/>
                </a:solidFill>
              </a:rPr>
              <a:t>Intelligens városi szolgáltatások</a:t>
            </a:r>
            <a:endParaRPr lang="hu-HU" sz="1300" b="1" dirty="0">
              <a:solidFill>
                <a:schemeClr val="bg1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437815" y="5550616"/>
            <a:ext cx="628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Térségi gazdaságfejlesztési programok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53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1508760" y="312420"/>
            <a:ext cx="6210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b="1" dirty="0" smtClean="0">
                <a:solidFill>
                  <a:srgbClr val="236B51"/>
                </a:solidFill>
              </a:rPr>
              <a:t>DIGITÁLIS KÉSZSÉGEK</a:t>
            </a:r>
            <a:endParaRPr lang="hu-HU" sz="2800" b="1" dirty="0">
              <a:solidFill>
                <a:srgbClr val="236B51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37200"/>
            <a:ext cx="9162131" cy="820800"/>
          </a:xfrm>
          <a:prstGeom prst="rect">
            <a:avLst/>
          </a:prstGeom>
        </p:spPr>
      </p:pic>
      <p:sp>
        <p:nvSpPr>
          <p:cNvPr id="2" name="Szövegdoboz 1"/>
          <p:cNvSpPr txBox="1"/>
          <p:nvPr/>
        </p:nvSpPr>
        <p:spPr>
          <a:xfrm>
            <a:off x="5191482" y="3952734"/>
            <a:ext cx="32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18763C"/>
                </a:solidFill>
              </a:rPr>
              <a:t>Modellértékű nevelési programok</a:t>
            </a:r>
            <a:endParaRPr lang="hu-HU" b="1" dirty="0">
              <a:solidFill>
                <a:srgbClr val="18763C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731317" y="3952735"/>
            <a:ext cx="3494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18763C"/>
                </a:solidFill>
              </a:rPr>
              <a:t>Felnőttképzés, </a:t>
            </a:r>
            <a:endParaRPr lang="hu-HU" b="1" dirty="0" smtClean="0">
              <a:solidFill>
                <a:srgbClr val="18763C"/>
              </a:solidFill>
            </a:endParaRPr>
          </a:p>
          <a:p>
            <a:pPr algn="ctr"/>
            <a:r>
              <a:rPr lang="hu-HU" b="1" dirty="0" smtClean="0">
                <a:solidFill>
                  <a:srgbClr val="18763C"/>
                </a:solidFill>
              </a:rPr>
              <a:t>szemléletformálás</a:t>
            </a:r>
            <a:endParaRPr lang="hu-HU" b="1" dirty="0">
              <a:solidFill>
                <a:srgbClr val="18763C"/>
              </a:solidFill>
            </a:endParaRPr>
          </a:p>
        </p:txBody>
      </p:sp>
      <p:sp>
        <p:nvSpPr>
          <p:cNvPr id="8" name="Lekerekített téglalap 7"/>
          <p:cNvSpPr/>
          <p:nvPr/>
        </p:nvSpPr>
        <p:spPr>
          <a:xfrm>
            <a:off x="731317" y="4963886"/>
            <a:ext cx="7973296" cy="510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ELSŐDLEGES ÉS MÁSODLAGOS DIGITÁLIS MEGOSZTOTTSÁG CSÖKKENTÉSE</a:t>
            </a:r>
            <a:endParaRPr lang="hu-HU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482" y="1457771"/>
            <a:ext cx="3240000" cy="222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55" y="1457771"/>
            <a:ext cx="3283200" cy="218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764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Bódi Gábor </a:t>
            </a:r>
            <a:br>
              <a:rPr lang="hu-HU" dirty="0" smtClean="0"/>
            </a:br>
            <a:r>
              <a:rPr lang="hu-HU" dirty="0" smtClean="0"/>
              <a:t>elnök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err="1" smtClean="0"/>
              <a:t>nhit</a:t>
            </a:r>
            <a:r>
              <a:rPr lang="hu-HU" dirty="0" smtClean="0"/>
              <a:t>@</a:t>
            </a:r>
            <a:r>
              <a:rPr lang="hu-HU" dirty="0" err="1" smtClean="0"/>
              <a:t>nhit.hu</a:t>
            </a:r>
            <a:endParaRPr lang="hu-H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617" y="5016323"/>
            <a:ext cx="2192678" cy="959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312" y="716259"/>
            <a:ext cx="4313288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46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mond Grid 16x9">
  <a:themeElements>
    <a:clrScheme name="1. egyéni séma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236B51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1. egyéni séma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HIT_prez_sablon_keparany_4_3" id="{8A242130-CC24-4513-899D-8EEFC80B1889}" vid="{DB5ABEA7-5146-44DC-A42C-1BB1CC508BF0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NHIT_prez_sablon_keparany_4_3</Template>
  <TotalTime>0</TotalTime>
  <Words>127</Words>
  <Application>Microsoft Office PowerPoint</Application>
  <PresentationFormat>Diavetítés a képernyőre (4:3 oldalarány)</PresentationFormat>
  <Paragraphs>38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Diamond Grid 16x9</vt:lpstr>
      <vt:lpstr>Komplex kormányzati cselekvési terv négy pillér mentén – Digitális Magyarország</vt:lpstr>
      <vt:lpstr>DIGITÁLIS MAGYARORSZÁG</vt:lpstr>
      <vt:lpstr>DIGITÁLIS INFRASTRUKTÚRA</vt:lpstr>
      <vt:lpstr>További kormányzati lépések –  jogi akadálymentesítés</vt:lpstr>
      <vt:lpstr>PowerPoint bemutató</vt:lpstr>
      <vt:lpstr>PowerPoint bemutató</vt:lpstr>
      <vt:lpstr>PowerPoint bemutató</vt:lpstr>
      <vt:lpstr>Bódi Gábor  elnök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2015-03-22T14:28:09Z</dcterms:created>
  <dcterms:modified xsi:type="dcterms:W3CDTF">2015-03-30T11:05:29Z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